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7" r:id="rId1"/>
    <p:sldMasterId id="2147483688" r:id="rId2"/>
    <p:sldMasterId id="2147483689" r:id="rId3"/>
  </p:sldMasterIdLst>
  <p:notesMasterIdLst>
    <p:notesMasterId r:id="rId17"/>
  </p:notesMasterIdLst>
  <p:sldIdLst>
    <p:sldId id="256" r:id="rId4"/>
    <p:sldId id="257" r:id="rId5"/>
    <p:sldId id="258" r:id="rId6"/>
    <p:sldId id="274" r:id="rId7"/>
    <p:sldId id="2145706256" r:id="rId8"/>
    <p:sldId id="2145706257" r:id="rId9"/>
    <p:sldId id="2145706258" r:id="rId10"/>
    <p:sldId id="260" r:id="rId11"/>
    <p:sldId id="275" r:id="rId12"/>
    <p:sldId id="2145706252" r:id="rId13"/>
    <p:sldId id="2145706253" r:id="rId14"/>
    <p:sldId id="2145706259" r:id="rId15"/>
    <p:sldId id="2145706251" r:id="rId16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18"/>
      <p:bold r:id="rId19"/>
      <p:italic r:id="rId20"/>
      <p:boldItalic r:id="rId21"/>
    </p:embeddedFont>
    <p:embeddedFont>
      <p:font typeface="Helvetica Neue" panose="020B0604020202020204" charset="0"/>
      <p:regular r:id="rId22"/>
      <p:bold r:id="rId23"/>
      <p:italic r:id="rId24"/>
      <p:boldItalic r:id="rId25"/>
    </p:embeddedFont>
    <p:embeddedFont>
      <p:font typeface="TheSans Swisscom Light (Body)" panose="020B060402020202020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98C6E9F-08F7-4E62-AC9C-ABA31B1909A3}" v="48" dt="2025-07-24T16:52:30.403"/>
  </p1510:revLst>
</p1510:revInfo>
</file>

<file path=ppt/tableStyles.xml><?xml version="1.0" encoding="utf-8"?>
<a:tblStyleLst xmlns:a="http://schemas.openxmlformats.org/drawingml/2006/main" def="{D7D3C4E2-B833-4A92-BAF4-0750F623BB92}">
  <a:tblStyle styleId="{D7D3C4E2-B833-4A92-BAF4-0750F623BB9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009"/>
    <p:restoredTop sz="94617"/>
  </p:normalViewPr>
  <p:slideViewPr>
    <p:cSldViewPr snapToGrid="0">
      <p:cViewPr varScale="1">
        <p:scale>
          <a:sx n="133" d="100"/>
          <a:sy n="133" d="100"/>
        </p:scale>
        <p:origin x="1056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4.fntdata"/><Relationship Id="rId34" Type="http://schemas.microsoft.com/office/2015/10/relationships/revisionInfo" Target="revisionInfo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7.fntdata"/><Relationship Id="rId32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7.xml"/><Relationship Id="rId19" Type="http://schemas.openxmlformats.org/officeDocument/2006/relationships/font" Target="fonts/font2.fntdata"/><Relationship Id="rId31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presProps" Target="presProps.xml"/></Relationships>
</file>

<file path=ppt/media/image1.png>
</file>

<file path=ppt/media/image11.jpg>
</file>

<file path=ppt/media/image12.png>
</file>

<file path=ppt/media/image2.png>
</file>

<file path=ppt/media/image3.png>
</file>

<file path=ppt/media/image4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2" name="Google Shape;1502;g2d538e9c0b5_2_13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03" name="Google Shape;1503;g2d538e9c0b5_2_136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4" name="Google Shape;1504;g2d538e9c0b5_2_136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fld id="{00000000-1234-1234-1234-123412341234}" type="slidenum">
              <a:rPr lang="en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1" name="Google Shape;1511;g2d538e9c0b5_2_137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2" name="Google Shape;1512;g2d538e9c0b5_2_1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8" name="Google Shape;1518;g2d538e9c0b5_2_137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9" name="Google Shape;1519;g2d538e9c0b5_2_13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8" name="Google Shape;1518;g2d538e9c0b5_2_137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19" name="Google Shape;1519;g2d538e9c0b5_2_13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249809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2d538e9c0b5_2_14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36" name="Google Shape;1536;g2d538e9c0b5_2_148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2d538e9c0b5_2_14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36" name="Google Shape;1536;g2d538e9c0b5_2_148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22873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2d538e9c0b5_2_14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36" name="Google Shape;1536;g2d538e9c0b5_2_148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93842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2d538e9c0b5_2_14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36" name="Google Shape;1536;g2d538e9c0b5_2_148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09291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" name="Google Shape;1648;g2d538e9c0b5_2_157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9" name="Google Shape;1649;g2d538e9c0b5_2_15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itle Slide" type="title">
  <p:cSld name="TITLE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685800" y="1597820"/>
            <a:ext cx="7772400" cy="1102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body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1pPr>
            <a:lvl2pPr marL="914400" lvl="1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2pPr>
            <a:lvl3pPr marL="1371600" lvl="2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3pPr>
            <a:lvl4pPr marL="1828800" lvl="3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4pPr>
            <a:lvl5pPr marL="2286000" lvl="4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itle and Content" type="tx">
  <p:cSld name="TITLE_AND_BOD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sldNum" idx="1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wo Content">
  <p:cSld name="1_Two Content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4038600" cy="3394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  <a:defRPr sz="2800"/>
            </a:lvl1pPr>
            <a:lvl2pPr marL="914400" lvl="1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  <a:defRPr sz="2800"/>
            </a:lvl2pPr>
            <a:lvl3pPr marL="1371600" lvl="2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  <a:defRPr sz="2800"/>
            </a:lvl3pPr>
            <a:lvl4pPr marL="1828800" lvl="3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  <a:defRPr sz="2800"/>
            </a:lvl4pPr>
            <a:lvl5pPr marL="2286000" lvl="4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»"/>
              <a:defRPr sz="2800"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sldNum" idx="1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Comparison">
  <p:cSld name="1_Comparison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body" idx="1"/>
          </p:nvPr>
        </p:nvSpPr>
        <p:spPr>
          <a:xfrm>
            <a:off x="457200" y="1151334"/>
            <a:ext cx="4040188" cy="47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body" idx="2"/>
          </p:nvPr>
        </p:nvSpPr>
        <p:spPr>
          <a:xfrm>
            <a:off x="4645030" y="1151334"/>
            <a:ext cx="4041776" cy="47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sldNum" idx="1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 Slide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oogle Shape;73;p18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74" name="Google Shape;74;p18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75" name="Google Shape;75;p18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76" name="Google Shape;76;p18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77" name="Google Shape;77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" name="Google Shape;78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" name="Google Shape;79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0" name="Google Shape;80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" name="Google Shape;81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" name="Google Shape;82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3" name="Google Shape;83;p18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4" name="Google Shape;84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" name="Google Shape;85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" name="Google Shape;86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" name="Google Shape;87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" name="Google Shape;88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" name="Google Shape;89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0" name="Google Shape;90;p18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1" name="Google Shape;91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2" name="Google Shape;92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" name="Google Shape;93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" name="Google Shape;94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" name="Google Shape;95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" name="Google Shape;96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7" name="Google Shape;97;p18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8" name="Google Shape;98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" name="Google Shape;99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" name="Google Shape;100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" name="Google Shape;101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" name="Google Shape;102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" name="Google Shape;103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4" name="Google Shape;104;p18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5" name="Google Shape;105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" name="Google Shape;106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" name="Google Shape;107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" name="Google Shape;108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" name="Google Shape;109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" name="Google Shape;110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1" name="Google Shape;111;p18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2" name="Google Shape;112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" name="Google Shape;113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" name="Google Shape;114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" name="Google Shape;115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" name="Google Shape;116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" name="Google Shape;117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8" name="Google Shape;118;p18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9" name="Google Shape;119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" name="Google Shape;120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" name="Google Shape;121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" name="Google Shape;122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" name="Google Shape;123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" name="Google Shape;124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5" name="Google Shape;125;p18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6" name="Google Shape;126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" name="Google Shape;127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" name="Google Shape;128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" name="Google Shape;129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" name="Google Shape;130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" name="Google Shape;131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32" name="Google Shape;132;p18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33" name="Google Shape;133;p18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34" name="Google Shape;134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" name="Google Shape;135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" name="Google Shape;136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" name="Google Shape;137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" name="Google Shape;138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" name="Google Shape;139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40" name="Google Shape;140;p18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41" name="Google Shape;141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2" name="Google Shape;142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3" name="Google Shape;143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4" name="Google Shape;144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5" name="Google Shape;145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6" name="Google Shape;146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47" name="Google Shape;147;p18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48" name="Google Shape;148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9" name="Google Shape;149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0" name="Google Shape;150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1" name="Google Shape;151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2" name="Google Shape;152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3" name="Google Shape;153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54" name="Google Shape;154;p18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55" name="Google Shape;155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6" name="Google Shape;156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7" name="Google Shape;157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8" name="Google Shape;158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9" name="Google Shape;159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0" name="Google Shape;160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61" name="Google Shape;161;p18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62" name="Google Shape;162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3" name="Google Shape;163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4" name="Google Shape;164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5" name="Google Shape;165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6" name="Google Shape;166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7" name="Google Shape;167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68" name="Google Shape;168;p18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69" name="Google Shape;169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0" name="Google Shape;170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1" name="Google Shape;171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2" name="Google Shape;172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3" name="Google Shape;173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4" name="Google Shape;174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75" name="Google Shape;175;p18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76" name="Google Shape;176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7" name="Google Shape;177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8" name="Google Shape;178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9" name="Google Shape;179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0" name="Google Shape;180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1" name="Google Shape;181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82" name="Google Shape;182;p18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83" name="Google Shape;183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4" name="Google Shape;184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5" name="Google Shape;185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6" name="Google Shape;186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7" name="Google Shape;187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8" name="Google Shape;188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89" name="Google Shape;189;p18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90" name="Google Shape;190;p18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18"/>
          <p:cNvSpPr txBox="1">
            <a:spLocks noGrp="1"/>
          </p:cNvSpPr>
          <p:nvPr>
            <p:ph type="title"/>
          </p:nvPr>
        </p:nvSpPr>
        <p:spPr>
          <a:xfrm>
            <a:off x="685800" y="1597819"/>
            <a:ext cx="7772400" cy="110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18"/>
          <p:cNvSpPr txBox="1">
            <a:spLocks noGrp="1"/>
          </p:cNvSpPr>
          <p:nvPr>
            <p:ph type="body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3" name="Google Shape;193;p18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Content">
  <p:cSld name="Title and Content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oogle Shape;195;p19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96" name="Google Shape;196;p19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97" name="Google Shape;197;p19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98" name="Google Shape;198;p19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99" name="Google Shape;199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0" name="Google Shape;200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1" name="Google Shape;201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2" name="Google Shape;202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3" name="Google Shape;203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4" name="Google Shape;204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05" name="Google Shape;205;p19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06" name="Google Shape;206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7" name="Google Shape;207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8" name="Google Shape;208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9" name="Google Shape;209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0" name="Google Shape;210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1" name="Google Shape;211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12" name="Google Shape;212;p19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13" name="Google Shape;213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4" name="Google Shape;214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5" name="Google Shape;215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6" name="Google Shape;216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7" name="Google Shape;217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8" name="Google Shape;218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19" name="Google Shape;219;p19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20" name="Google Shape;220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1" name="Google Shape;221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2" name="Google Shape;222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3" name="Google Shape;223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4" name="Google Shape;224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5" name="Google Shape;225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26" name="Google Shape;226;p19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27" name="Google Shape;227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8" name="Google Shape;228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9" name="Google Shape;229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0" name="Google Shape;230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1" name="Google Shape;231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2" name="Google Shape;232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33" name="Google Shape;233;p19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34" name="Google Shape;234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5" name="Google Shape;235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6" name="Google Shape;236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7" name="Google Shape;237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8" name="Google Shape;238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9" name="Google Shape;239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40" name="Google Shape;240;p19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41" name="Google Shape;241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2" name="Google Shape;242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3" name="Google Shape;243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4" name="Google Shape;244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5" name="Google Shape;245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6" name="Google Shape;246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47" name="Google Shape;247;p19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48" name="Google Shape;248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9" name="Google Shape;249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0" name="Google Shape;250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1" name="Google Shape;251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2" name="Google Shape;252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3" name="Google Shape;253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254" name="Google Shape;254;p19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255" name="Google Shape;255;p19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256" name="Google Shape;256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7" name="Google Shape;257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8" name="Google Shape;258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9" name="Google Shape;259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0" name="Google Shape;260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1" name="Google Shape;261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62" name="Google Shape;262;p19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63" name="Google Shape;263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4" name="Google Shape;264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5" name="Google Shape;265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6" name="Google Shape;266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7" name="Google Shape;267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8" name="Google Shape;268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69" name="Google Shape;269;p19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70" name="Google Shape;270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1" name="Google Shape;271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2" name="Google Shape;272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3" name="Google Shape;273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4" name="Google Shape;274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5" name="Google Shape;275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76" name="Google Shape;276;p19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77" name="Google Shape;277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8" name="Google Shape;278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9" name="Google Shape;279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0" name="Google Shape;280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1" name="Google Shape;281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2" name="Google Shape;282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83" name="Google Shape;283;p19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84" name="Google Shape;284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5" name="Google Shape;285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6" name="Google Shape;286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7" name="Google Shape;287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8" name="Google Shape;288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9" name="Google Shape;289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90" name="Google Shape;290;p19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91" name="Google Shape;291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2" name="Google Shape;292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3" name="Google Shape;293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4" name="Google Shape;294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5" name="Google Shape;295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6" name="Google Shape;296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97" name="Google Shape;297;p19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98" name="Google Shape;298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9" name="Google Shape;299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0" name="Google Shape;300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1" name="Google Shape;301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2" name="Google Shape;302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3" name="Google Shape;303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04" name="Google Shape;304;p19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05" name="Google Shape;305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6" name="Google Shape;306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7" name="Google Shape;307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8" name="Google Shape;308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9" name="Google Shape;309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10" name="Google Shape;310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311" name="Google Shape;311;p19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12" name="Google Shape;312;p19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19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19"/>
          <p:cNvSpPr txBox="1">
            <a:spLocks noGrp="1"/>
          </p:cNvSpPr>
          <p:nvPr>
            <p:ph type="body" idx="1"/>
          </p:nvPr>
        </p:nvSpPr>
        <p:spPr>
          <a:xfrm>
            <a:off x="990600" y="1485900"/>
            <a:ext cx="71628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5" name="Google Shape;315;p19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>
  <p:cSld name="Section Header"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" name="Google Shape;317;p20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318" name="Google Shape;318;p20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319" name="Google Shape;319;p20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320" name="Google Shape;320;p20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321" name="Google Shape;321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2" name="Google Shape;322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3" name="Google Shape;323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4" name="Google Shape;324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5" name="Google Shape;325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6" name="Google Shape;326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27" name="Google Shape;327;p20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28" name="Google Shape;328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9" name="Google Shape;329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0" name="Google Shape;330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1" name="Google Shape;331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2" name="Google Shape;332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3" name="Google Shape;333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34" name="Google Shape;334;p20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35" name="Google Shape;335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6" name="Google Shape;336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7" name="Google Shape;337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8" name="Google Shape;338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9" name="Google Shape;339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0" name="Google Shape;340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41" name="Google Shape;341;p20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42" name="Google Shape;342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3" name="Google Shape;343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4" name="Google Shape;344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5" name="Google Shape;345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6" name="Google Shape;346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7" name="Google Shape;347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48" name="Google Shape;348;p20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49" name="Google Shape;349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0" name="Google Shape;350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1" name="Google Shape;351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2" name="Google Shape;352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3" name="Google Shape;353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4" name="Google Shape;354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55" name="Google Shape;355;p20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56" name="Google Shape;356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7" name="Google Shape;357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8" name="Google Shape;358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9" name="Google Shape;359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0" name="Google Shape;360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1" name="Google Shape;361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62" name="Google Shape;362;p20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63" name="Google Shape;363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4" name="Google Shape;364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5" name="Google Shape;365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6" name="Google Shape;366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7" name="Google Shape;367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8" name="Google Shape;368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69" name="Google Shape;369;p20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70" name="Google Shape;370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1" name="Google Shape;371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2" name="Google Shape;372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3" name="Google Shape;373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4" name="Google Shape;374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5" name="Google Shape;375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376" name="Google Shape;376;p20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377" name="Google Shape;377;p20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378" name="Google Shape;378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9" name="Google Shape;379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0" name="Google Shape;380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1" name="Google Shape;381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2" name="Google Shape;382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3" name="Google Shape;383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84" name="Google Shape;384;p20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85" name="Google Shape;385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6" name="Google Shape;386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7" name="Google Shape;387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8" name="Google Shape;388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9" name="Google Shape;389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0" name="Google Shape;390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91" name="Google Shape;391;p20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92" name="Google Shape;392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3" name="Google Shape;393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4" name="Google Shape;394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5" name="Google Shape;395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6" name="Google Shape;396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7" name="Google Shape;397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98" name="Google Shape;398;p20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99" name="Google Shape;399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0" name="Google Shape;400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1" name="Google Shape;401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2" name="Google Shape;402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3" name="Google Shape;403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4" name="Google Shape;404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05" name="Google Shape;405;p20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06" name="Google Shape;406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7" name="Google Shape;407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8" name="Google Shape;408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9" name="Google Shape;409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0" name="Google Shape;410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1" name="Google Shape;411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12" name="Google Shape;412;p20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13" name="Google Shape;413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4" name="Google Shape;414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5" name="Google Shape;415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6" name="Google Shape;416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7" name="Google Shape;417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8" name="Google Shape;418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19" name="Google Shape;419;p20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20" name="Google Shape;420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1" name="Google Shape;421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2" name="Google Shape;422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3" name="Google Shape;423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4" name="Google Shape;424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5" name="Google Shape;425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26" name="Google Shape;426;p20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27" name="Google Shape;427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8" name="Google Shape;428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9" name="Google Shape;429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0" name="Google Shape;430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1" name="Google Shape;431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2" name="Google Shape;432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433" name="Google Shape;433;p20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434" name="Google Shape;434;p20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435" name="Google Shape;435;p20"/>
          <p:cNvSpPr txBox="1">
            <a:spLocks noGrp="1"/>
          </p:cNvSpPr>
          <p:nvPr>
            <p:ph type="title"/>
          </p:nvPr>
        </p:nvSpPr>
        <p:spPr>
          <a:xfrm>
            <a:off x="722435" y="3305176"/>
            <a:ext cx="7772401" cy="10215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Times New Roman"/>
              <a:buNone/>
              <a:defRPr sz="3000" b="1" cap="non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36" name="Google Shape;436;p20"/>
          <p:cNvSpPr txBox="1">
            <a:spLocks noGrp="1"/>
          </p:cNvSpPr>
          <p:nvPr>
            <p:ph type="body" idx="1"/>
          </p:nvPr>
        </p:nvSpPr>
        <p:spPr>
          <a:xfrm>
            <a:off x="722435" y="2180034"/>
            <a:ext cx="7772401" cy="11251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7" name="Google Shape;437;p20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Content">
  <p:cSld name="Two Content"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9" name="Google Shape;439;p21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440" name="Google Shape;440;p21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441" name="Google Shape;441;p21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442" name="Google Shape;442;p21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443" name="Google Shape;443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4" name="Google Shape;444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5" name="Google Shape;445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6" name="Google Shape;446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7" name="Google Shape;447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8" name="Google Shape;448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49" name="Google Shape;449;p21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50" name="Google Shape;450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1" name="Google Shape;451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2" name="Google Shape;452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3" name="Google Shape;453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4" name="Google Shape;454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5" name="Google Shape;455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56" name="Google Shape;456;p21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57" name="Google Shape;457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8" name="Google Shape;458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9" name="Google Shape;459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0" name="Google Shape;460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1" name="Google Shape;461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2" name="Google Shape;462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63" name="Google Shape;463;p21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64" name="Google Shape;464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5" name="Google Shape;465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6" name="Google Shape;466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7" name="Google Shape;467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8" name="Google Shape;468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9" name="Google Shape;469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70" name="Google Shape;470;p21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71" name="Google Shape;471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2" name="Google Shape;472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3" name="Google Shape;473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4" name="Google Shape;474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5" name="Google Shape;475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6" name="Google Shape;476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77" name="Google Shape;477;p21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78" name="Google Shape;478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9" name="Google Shape;479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0" name="Google Shape;480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1" name="Google Shape;481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2" name="Google Shape;482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3" name="Google Shape;483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84" name="Google Shape;484;p21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85" name="Google Shape;485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6" name="Google Shape;486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7" name="Google Shape;487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8" name="Google Shape;488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9" name="Google Shape;489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0" name="Google Shape;490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91" name="Google Shape;491;p21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92" name="Google Shape;492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3" name="Google Shape;493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4" name="Google Shape;494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5" name="Google Shape;495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6" name="Google Shape;496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7" name="Google Shape;497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498" name="Google Shape;498;p21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499" name="Google Shape;499;p21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500" name="Google Shape;500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1" name="Google Shape;501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2" name="Google Shape;502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3" name="Google Shape;503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4" name="Google Shape;504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5" name="Google Shape;505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06" name="Google Shape;506;p21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07" name="Google Shape;507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8" name="Google Shape;508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9" name="Google Shape;509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0" name="Google Shape;510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1" name="Google Shape;511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2" name="Google Shape;512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13" name="Google Shape;513;p21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14" name="Google Shape;514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5" name="Google Shape;515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6" name="Google Shape;516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7" name="Google Shape;517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8" name="Google Shape;518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9" name="Google Shape;519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20" name="Google Shape;520;p21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21" name="Google Shape;521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2" name="Google Shape;522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3" name="Google Shape;523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4" name="Google Shape;524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5" name="Google Shape;525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6" name="Google Shape;526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27" name="Google Shape;527;p21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28" name="Google Shape;528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9" name="Google Shape;529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0" name="Google Shape;530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1" name="Google Shape;531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2" name="Google Shape;532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3" name="Google Shape;533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34" name="Google Shape;534;p21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35" name="Google Shape;535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6" name="Google Shape;536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7" name="Google Shape;537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8" name="Google Shape;538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9" name="Google Shape;539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0" name="Google Shape;540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41" name="Google Shape;541;p21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42" name="Google Shape;542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3" name="Google Shape;543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4" name="Google Shape;544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5" name="Google Shape;545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6" name="Google Shape;546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7" name="Google Shape;547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48" name="Google Shape;548;p21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49" name="Google Shape;549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0" name="Google Shape;550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1" name="Google Shape;551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2" name="Google Shape;552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3" name="Google Shape;553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4" name="Google Shape;554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555" name="Google Shape;555;p21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556" name="Google Shape;556;p21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557" name="Google Shape;557;p21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58" name="Google Shape;558;p21"/>
          <p:cNvSpPr txBox="1">
            <a:spLocks noGrp="1"/>
          </p:cNvSpPr>
          <p:nvPr>
            <p:ph type="body" idx="1"/>
          </p:nvPr>
        </p:nvSpPr>
        <p:spPr>
          <a:xfrm>
            <a:off x="990600" y="1485900"/>
            <a:ext cx="3511063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9" name="Google Shape;559;p21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mparison">
  <p:cSld name="Comparison"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1" name="Google Shape;561;p22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562" name="Google Shape;562;p22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563" name="Google Shape;563;p22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564" name="Google Shape;564;p22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565" name="Google Shape;565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6" name="Google Shape;566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7" name="Google Shape;567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8" name="Google Shape;568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9" name="Google Shape;569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0" name="Google Shape;570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71" name="Google Shape;571;p22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72" name="Google Shape;572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3" name="Google Shape;573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4" name="Google Shape;574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5" name="Google Shape;575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6" name="Google Shape;576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7" name="Google Shape;577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78" name="Google Shape;578;p22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79" name="Google Shape;579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0" name="Google Shape;580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1" name="Google Shape;581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2" name="Google Shape;582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3" name="Google Shape;583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4" name="Google Shape;584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85" name="Google Shape;585;p22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86" name="Google Shape;586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7" name="Google Shape;587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8" name="Google Shape;588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9" name="Google Shape;589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0" name="Google Shape;590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1" name="Google Shape;591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92" name="Google Shape;592;p22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93" name="Google Shape;593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4" name="Google Shape;594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5" name="Google Shape;595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6" name="Google Shape;596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7" name="Google Shape;597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8" name="Google Shape;598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99" name="Google Shape;599;p22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00" name="Google Shape;600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1" name="Google Shape;601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2" name="Google Shape;602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3" name="Google Shape;603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4" name="Google Shape;604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5" name="Google Shape;605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06" name="Google Shape;606;p22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07" name="Google Shape;607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8" name="Google Shape;608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9" name="Google Shape;609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0" name="Google Shape;610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1" name="Google Shape;611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2" name="Google Shape;612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13" name="Google Shape;613;p22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14" name="Google Shape;614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5" name="Google Shape;615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6" name="Google Shape;616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7" name="Google Shape;617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8" name="Google Shape;618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9" name="Google Shape;619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620" name="Google Shape;620;p22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621" name="Google Shape;621;p22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622" name="Google Shape;622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3" name="Google Shape;623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4" name="Google Shape;624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5" name="Google Shape;625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6" name="Google Shape;626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7" name="Google Shape;627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28" name="Google Shape;628;p22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29" name="Google Shape;629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0" name="Google Shape;630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1" name="Google Shape;631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2" name="Google Shape;632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3" name="Google Shape;633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4" name="Google Shape;634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35" name="Google Shape;635;p22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36" name="Google Shape;636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7" name="Google Shape;637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8" name="Google Shape;638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9" name="Google Shape;639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0" name="Google Shape;640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1" name="Google Shape;641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42" name="Google Shape;642;p22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43" name="Google Shape;643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4" name="Google Shape;644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5" name="Google Shape;645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6" name="Google Shape;646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7" name="Google Shape;647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8" name="Google Shape;648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49" name="Google Shape;649;p22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50" name="Google Shape;650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1" name="Google Shape;651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2" name="Google Shape;652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3" name="Google Shape;653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4" name="Google Shape;654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5" name="Google Shape;655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56" name="Google Shape;656;p22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57" name="Google Shape;657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8" name="Google Shape;658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9" name="Google Shape;659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0" name="Google Shape;660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1" name="Google Shape;661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2" name="Google Shape;662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63" name="Google Shape;663;p22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64" name="Google Shape;664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5" name="Google Shape;665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6" name="Google Shape;666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7" name="Google Shape;667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8" name="Google Shape;668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9" name="Google Shape;669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70" name="Google Shape;670;p22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71" name="Google Shape;671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2" name="Google Shape;672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3" name="Google Shape;673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4" name="Google Shape;674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5" name="Google Shape;675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6" name="Google Shape;676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677" name="Google Shape;677;p22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678" name="Google Shape;678;p22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679" name="Google Shape;679;p2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80" name="Google Shape;680;p22"/>
          <p:cNvSpPr txBox="1">
            <a:spLocks noGrp="1"/>
          </p:cNvSpPr>
          <p:nvPr>
            <p:ph type="body" idx="1"/>
          </p:nvPr>
        </p:nvSpPr>
        <p:spPr>
          <a:xfrm>
            <a:off x="457200" y="1151334"/>
            <a:ext cx="4040067" cy="47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1" name="Google Shape;681;p22"/>
          <p:cNvSpPr txBox="1">
            <a:spLocks noGrp="1"/>
          </p:cNvSpPr>
          <p:nvPr>
            <p:ph type="body" idx="2"/>
          </p:nvPr>
        </p:nvSpPr>
        <p:spPr>
          <a:xfrm>
            <a:off x="4645269" y="1151334"/>
            <a:ext cx="4041531" cy="47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2" name="Google Shape;682;p22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>
  <p:cSld name="Title Only"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4" name="Google Shape;684;p23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685" name="Google Shape;685;p23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686" name="Google Shape;686;p23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687" name="Google Shape;687;p23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688" name="Google Shape;688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89" name="Google Shape;689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0" name="Google Shape;690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1" name="Google Shape;691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2" name="Google Shape;692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3" name="Google Shape;693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94" name="Google Shape;694;p23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95" name="Google Shape;695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6" name="Google Shape;696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7" name="Google Shape;697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8" name="Google Shape;698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9" name="Google Shape;699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0" name="Google Shape;700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01" name="Google Shape;701;p23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02" name="Google Shape;702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3" name="Google Shape;703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4" name="Google Shape;704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5" name="Google Shape;705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6" name="Google Shape;706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7" name="Google Shape;707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08" name="Google Shape;708;p23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09" name="Google Shape;709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0" name="Google Shape;710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1" name="Google Shape;711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2" name="Google Shape;712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3" name="Google Shape;713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4" name="Google Shape;714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15" name="Google Shape;715;p23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16" name="Google Shape;716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7" name="Google Shape;717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8" name="Google Shape;718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9" name="Google Shape;719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0" name="Google Shape;720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1" name="Google Shape;721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22" name="Google Shape;722;p23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23" name="Google Shape;723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4" name="Google Shape;724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5" name="Google Shape;725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6" name="Google Shape;726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7" name="Google Shape;727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8" name="Google Shape;728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29" name="Google Shape;729;p23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30" name="Google Shape;730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1" name="Google Shape;731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2" name="Google Shape;732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3" name="Google Shape;733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4" name="Google Shape;734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5" name="Google Shape;735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36" name="Google Shape;736;p23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37" name="Google Shape;737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8" name="Google Shape;738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9" name="Google Shape;739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0" name="Google Shape;740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1" name="Google Shape;741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2" name="Google Shape;742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743" name="Google Shape;743;p23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744" name="Google Shape;744;p23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745" name="Google Shape;745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6" name="Google Shape;746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7" name="Google Shape;747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8" name="Google Shape;748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9" name="Google Shape;749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0" name="Google Shape;750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51" name="Google Shape;751;p23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52" name="Google Shape;752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3" name="Google Shape;753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4" name="Google Shape;754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5" name="Google Shape;755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6" name="Google Shape;756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7" name="Google Shape;757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58" name="Google Shape;758;p23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59" name="Google Shape;759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0" name="Google Shape;760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1" name="Google Shape;761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2" name="Google Shape;762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3" name="Google Shape;763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4" name="Google Shape;764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65" name="Google Shape;765;p23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66" name="Google Shape;766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7" name="Google Shape;767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8" name="Google Shape;768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9" name="Google Shape;769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0" name="Google Shape;770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1" name="Google Shape;771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72" name="Google Shape;772;p23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73" name="Google Shape;773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4" name="Google Shape;774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5" name="Google Shape;775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6" name="Google Shape;776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7" name="Google Shape;777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8" name="Google Shape;778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79" name="Google Shape;779;p23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80" name="Google Shape;780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1" name="Google Shape;781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2" name="Google Shape;782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3" name="Google Shape;783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4" name="Google Shape;784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5" name="Google Shape;785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86" name="Google Shape;786;p23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87" name="Google Shape;787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8" name="Google Shape;788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9" name="Google Shape;789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0" name="Google Shape;790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1" name="Google Shape;791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2" name="Google Shape;792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93" name="Google Shape;793;p23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94" name="Google Shape;794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5" name="Google Shape;795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6" name="Google Shape;796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7" name="Google Shape;797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8" name="Google Shape;798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9" name="Google Shape;799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800" name="Google Shape;800;p23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801" name="Google Shape;801;p23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802" name="Google Shape;802;p23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803" name="Google Shape;803;p23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>
  <p:cSld name="Blank"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5" name="Google Shape;805;p24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806" name="Google Shape;806;p24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807" name="Google Shape;807;p24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808" name="Google Shape;808;p24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809" name="Google Shape;809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0" name="Google Shape;810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1" name="Google Shape;811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2" name="Google Shape;812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3" name="Google Shape;813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4" name="Google Shape;814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15" name="Google Shape;815;p24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16" name="Google Shape;816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7" name="Google Shape;817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8" name="Google Shape;818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9" name="Google Shape;819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0" name="Google Shape;820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1" name="Google Shape;821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22" name="Google Shape;822;p24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23" name="Google Shape;823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4" name="Google Shape;824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5" name="Google Shape;825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6" name="Google Shape;826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7" name="Google Shape;827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8" name="Google Shape;828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29" name="Google Shape;829;p24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30" name="Google Shape;830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1" name="Google Shape;831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2" name="Google Shape;832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3" name="Google Shape;833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4" name="Google Shape;834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5" name="Google Shape;835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36" name="Google Shape;836;p24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37" name="Google Shape;837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8" name="Google Shape;838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9" name="Google Shape;839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0" name="Google Shape;840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1" name="Google Shape;841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2" name="Google Shape;842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43" name="Google Shape;843;p24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44" name="Google Shape;844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5" name="Google Shape;845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6" name="Google Shape;846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7" name="Google Shape;847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8" name="Google Shape;848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9" name="Google Shape;849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50" name="Google Shape;850;p24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51" name="Google Shape;851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2" name="Google Shape;852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3" name="Google Shape;853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4" name="Google Shape;854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5" name="Google Shape;855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6" name="Google Shape;856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57" name="Google Shape;857;p24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58" name="Google Shape;858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9" name="Google Shape;859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0" name="Google Shape;860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1" name="Google Shape;861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2" name="Google Shape;862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3" name="Google Shape;863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864" name="Google Shape;864;p24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865" name="Google Shape;865;p24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866" name="Google Shape;866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7" name="Google Shape;867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8" name="Google Shape;868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9" name="Google Shape;869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0" name="Google Shape;870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1" name="Google Shape;871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72" name="Google Shape;872;p24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73" name="Google Shape;873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4" name="Google Shape;874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5" name="Google Shape;875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6" name="Google Shape;876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7" name="Google Shape;877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8" name="Google Shape;878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79" name="Google Shape;879;p24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80" name="Google Shape;880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1" name="Google Shape;881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2" name="Google Shape;882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3" name="Google Shape;883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4" name="Google Shape;884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5" name="Google Shape;885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86" name="Google Shape;886;p24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87" name="Google Shape;887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8" name="Google Shape;888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9" name="Google Shape;889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0" name="Google Shape;890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1" name="Google Shape;891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2" name="Google Shape;892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93" name="Google Shape;893;p24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94" name="Google Shape;894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5" name="Google Shape;895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6" name="Google Shape;896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7" name="Google Shape;897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8" name="Google Shape;898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9" name="Google Shape;899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00" name="Google Shape;900;p24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01" name="Google Shape;901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2" name="Google Shape;902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3" name="Google Shape;903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4" name="Google Shape;904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5" name="Google Shape;905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6" name="Google Shape;906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07" name="Google Shape;907;p24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08" name="Google Shape;908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9" name="Google Shape;909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0" name="Google Shape;910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1" name="Google Shape;911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2" name="Google Shape;912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3" name="Google Shape;913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14" name="Google Shape;914;p24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15" name="Google Shape;915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6" name="Google Shape;916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7" name="Google Shape;917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8" name="Google Shape;918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9" name="Google Shape;919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20" name="Google Shape;920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921" name="Google Shape;921;p24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922" name="Google Shape;922;p24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923" name="Google Shape;923;p24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>
  <p:cSld name="Content with Caption">
    <p:spTree>
      <p:nvGrpSpPr>
        <p:cNvPr id="1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5" name="Google Shape;925;p25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926" name="Google Shape;926;p25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927" name="Google Shape;927;p25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928" name="Google Shape;928;p25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929" name="Google Shape;929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0" name="Google Shape;930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1" name="Google Shape;931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2" name="Google Shape;932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3" name="Google Shape;933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4" name="Google Shape;934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35" name="Google Shape;935;p25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36" name="Google Shape;936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7" name="Google Shape;937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8" name="Google Shape;938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9" name="Google Shape;939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0" name="Google Shape;940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1" name="Google Shape;941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42" name="Google Shape;942;p25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43" name="Google Shape;943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4" name="Google Shape;944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5" name="Google Shape;945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6" name="Google Shape;946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7" name="Google Shape;947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8" name="Google Shape;948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49" name="Google Shape;949;p25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50" name="Google Shape;950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1" name="Google Shape;951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2" name="Google Shape;952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3" name="Google Shape;953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4" name="Google Shape;954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5" name="Google Shape;955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56" name="Google Shape;956;p25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57" name="Google Shape;957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8" name="Google Shape;958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9" name="Google Shape;959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0" name="Google Shape;960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1" name="Google Shape;961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2" name="Google Shape;962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63" name="Google Shape;963;p25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64" name="Google Shape;964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5" name="Google Shape;965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6" name="Google Shape;966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7" name="Google Shape;967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8" name="Google Shape;968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9" name="Google Shape;969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70" name="Google Shape;970;p25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71" name="Google Shape;971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2" name="Google Shape;972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3" name="Google Shape;973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4" name="Google Shape;974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5" name="Google Shape;975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6" name="Google Shape;976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77" name="Google Shape;977;p25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78" name="Google Shape;978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9" name="Google Shape;979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0" name="Google Shape;980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1" name="Google Shape;981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2" name="Google Shape;982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3" name="Google Shape;983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984" name="Google Shape;984;p25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985" name="Google Shape;985;p25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986" name="Google Shape;986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7" name="Google Shape;987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8" name="Google Shape;988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9" name="Google Shape;989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0" name="Google Shape;990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1" name="Google Shape;991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92" name="Google Shape;992;p25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93" name="Google Shape;993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4" name="Google Shape;994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5" name="Google Shape;995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6" name="Google Shape;996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7" name="Google Shape;997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8" name="Google Shape;998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99" name="Google Shape;999;p25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00" name="Google Shape;1000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1" name="Google Shape;1001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2" name="Google Shape;1002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3" name="Google Shape;1003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4" name="Google Shape;1004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5" name="Google Shape;1005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06" name="Google Shape;1006;p25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07" name="Google Shape;1007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8" name="Google Shape;1008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9" name="Google Shape;1009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0" name="Google Shape;1010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1" name="Google Shape;1011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2" name="Google Shape;1012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13" name="Google Shape;1013;p25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14" name="Google Shape;1014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5" name="Google Shape;1015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6" name="Google Shape;1016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7" name="Google Shape;1017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8" name="Google Shape;1018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9" name="Google Shape;1019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20" name="Google Shape;1020;p25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21" name="Google Shape;1021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2" name="Google Shape;1022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3" name="Google Shape;1023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4" name="Google Shape;1024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5" name="Google Shape;1025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6" name="Google Shape;1026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27" name="Google Shape;1027;p25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28" name="Google Shape;1028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9" name="Google Shape;1029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0" name="Google Shape;1030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1" name="Google Shape;1031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2" name="Google Shape;1032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3" name="Google Shape;1033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34" name="Google Shape;1034;p25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35" name="Google Shape;1035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6" name="Google Shape;1036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7" name="Google Shape;1037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8" name="Google Shape;1038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9" name="Google Shape;1039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40" name="Google Shape;1040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041" name="Google Shape;1041;p25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042" name="Google Shape;1042;p25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043" name="Google Shape;1043;p25"/>
          <p:cNvSpPr txBox="1">
            <a:spLocks noGrp="1"/>
          </p:cNvSpPr>
          <p:nvPr>
            <p:ph type="title"/>
          </p:nvPr>
        </p:nvSpPr>
        <p:spPr>
          <a:xfrm>
            <a:off x="457200" y="204786"/>
            <a:ext cx="3008435" cy="871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None/>
              <a:defRPr sz="15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044" name="Google Shape;1044;p25"/>
          <p:cNvSpPr txBox="1">
            <a:spLocks noGrp="1"/>
          </p:cNvSpPr>
          <p:nvPr>
            <p:ph type="body" idx="1"/>
          </p:nvPr>
        </p:nvSpPr>
        <p:spPr>
          <a:xfrm>
            <a:off x="3575537" y="204788"/>
            <a:ext cx="5111263" cy="43898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5" name="Google Shape;1045;p25"/>
          <p:cNvSpPr txBox="1">
            <a:spLocks noGrp="1"/>
          </p:cNvSpPr>
          <p:nvPr>
            <p:ph type="body" idx="2"/>
          </p:nvPr>
        </p:nvSpPr>
        <p:spPr>
          <a:xfrm>
            <a:off x="457200" y="1076326"/>
            <a:ext cx="3008435" cy="3518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6" name="Google Shape;1046;p25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>
  <p:cSld name="Picture with Caption">
    <p:spTree>
      <p:nvGrpSpPr>
        <p:cNvPr id="1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8" name="Google Shape;1048;p26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049" name="Google Shape;1049;p26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050" name="Google Shape;1050;p26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051" name="Google Shape;1051;p26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052" name="Google Shape;1052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3" name="Google Shape;1053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4" name="Google Shape;1054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5" name="Google Shape;1055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6" name="Google Shape;1056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7" name="Google Shape;1057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58" name="Google Shape;1058;p26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59" name="Google Shape;1059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0" name="Google Shape;1060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1" name="Google Shape;1061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2" name="Google Shape;1062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3" name="Google Shape;1063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4" name="Google Shape;1064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65" name="Google Shape;1065;p26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66" name="Google Shape;1066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7" name="Google Shape;1067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8" name="Google Shape;1068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9" name="Google Shape;1069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0" name="Google Shape;1070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1" name="Google Shape;1071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72" name="Google Shape;1072;p26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73" name="Google Shape;1073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4" name="Google Shape;1074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5" name="Google Shape;1075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6" name="Google Shape;1076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7" name="Google Shape;1077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8" name="Google Shape;1078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79" name="Google Shape;1079;p26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80" name="Google Shape;1080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1" name="Google Shape;1081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2" name="Google Shape;1082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3" name="Google Shape;1083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4" name="Google Shape;1084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5" name="Google Shape;1085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86" name="Google Shape;1086;p26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87" name="Google Shape;1087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8" name="Google Shape;1088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9" name="Google Shape;1089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0" name="Google Shape;1090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1" name="Google Shape;1091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2" name="Google Shape;1092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93" name="Google Shape;1093;p26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94" name="Google Shape;1094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5" name="Google Shape;1095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6" name="Google Shape;1096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7" name="Google Shape;1097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8" name="Google Shape;1098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9" name="Google Shape;1099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00" name="Google Shape;1100;p26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01" name="Google Shape;1101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2" name="Google Shape;1102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3" name="Google Shape;1103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4" name="Google Shape;1104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5" name="Google Shape;1105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6" name="Google Shape;1106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107" name="Google Shape;1107;p26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108" name="Google Shape;1108;p26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109" name="Google Shape;1109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0" name="Google Shape;1110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1" name="Google Shape;1111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2" name="Google Shape;1112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3" name="Google Shape;1113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4" name="Google Shape;1114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15" name="Google Shape;1115;p26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16" name="Google Shape;1116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7" name="Google Shape;1117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8" name="Google Shape;1118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9" name="Google Shape;1119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0" name="Google Shape;1120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1" name="Google Shape;1121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22" name="Google Shape;1122;p26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23" name="Google Shape;1123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4" name="Google Shape;1124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5" name="Google Shape;1125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6" name="Google Shape;1126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7" name="Google Shape;1127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8" name="Google Shape;1128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29" name="Google Shape;1129;p26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30" name="Google Shape;1130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1" name="Google Shape;1131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2" name="Google Shape;1132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3" name="Google Shape;1133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4" name="Google Shape;1134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5" name="Google Shape;1135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36" name="Google Shape;1136;p26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37" name="Google Shape;1137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8" name="Google Shape;1138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9" name="Google Shape;1139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0" name="Google Shape;1140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1" name="Google Shape;1141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2" name="Google Shape;1142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43" name="Google Shape;1143;p26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44" name="Google Shape;1144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5" name="Google Shape;1145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6" name="Google Shape;1146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7" name="Google Shape;1147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8" name="Google Shape;1148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9" name="Google Shape;1149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50" name="Google Shape;1150;p26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51" name="Google Shape;1151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2" name="Google Shape;1152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3" name="Google Shape;1153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4" name="Google Shape;1154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5" name="Google Shape;1155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6" name="Google Shape;1156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57" name="Google Shape;1157;p26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58" name="Google Shape;1158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9" name="Google Shape;1159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0" name="Google Shape;1160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1" name="Google Shape;1161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2" name="Google Shape;1162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3" name="Google Shape;1163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164" name="Google Shape;1164;p26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165" name="Google Shape;1165;p26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166" name="Google Shape;1166;p26"/>
          <p:cNvSpPr txBox="1">
            <a:spLocks noGrp="1"/>
          </p:cNvSpPr>
          <p:nvPr>
            <p:ph type="title"/>
          </p:nvPr>
        </p:nvSpPr>
        <p:spPr>
          <a:xfrm>
            <a:off x="1792165" y="3600450"/>
            <a:ext cx="5486401" cy="425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None/>
              <a:defRPr sz="15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167" name="Google Shape;1167;p26"/>
          <p:cNvSpPr>
            <a:spLocks noGrp="1"/>
          </p:cNvSpPr>
          <p:nvPr>
            <p:ph type="pic" idx="2"/>
          </p:nvPr>
        </p:nvSpPr>
        <p:spPr>
          <a:xfrm>
            <a:off x="1792165" y="459581"/>
            <a:ext cx="5486401" cy="3086101"/>
          </a:xfrm>
          <a:prstGeom prst="rect">
            <a:avLst/>
          </a:prstGeom>
          <a:noFill/>
          <a:ln>
            <a:noFill/>
          </a:ln>
        </p:spPr>
      </p:sp>
      <p:sp>
        <p:nvSpPr>
          <p:cNvPr id="1168" name="Google Shape;1168;p26"/>
          <p:cNvSpPr txBox="1">
            <a:spLocks noGrp="1"/>
          </p:cNvSpPr>
          <p:nvPr>
            <p:ph type="body" idx="1"/>
          </p:nvPr>
        </p:nvSpPr>
        <p:spPr>
          <a:xfrm>
            <a:off x="1792165" y="4025503"/>
            <a:ext cx="5486401" cy="6036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9" name="Google Shape;1169;p26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Vertical Text">
  <p:cSld name="Title and Vertical Text"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1" name="Google Shape;1171;p27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172" name="Google Shape;1172;p27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173" name="Google Shape;1173;p27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174" name="Google Shape;1174;p27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175" name="Google Shape;1175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6" name="Google Shape;1176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7" name="Google Shape;1177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8" name="Google Shape;1178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9" name="Google Shape;1179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0" name="Google Shape;1180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81" name="Google Shape;1181;p27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82" name="Google Shape;1182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3" name="Google Shape;1183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4" name="Google Shape;1184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5" name="Google Shape;1185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6" name="Google Shape;1186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7" name="Google Shape;1187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88" name="Google Shape;1188;p27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89" name="Google Shape;1189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0" name="Google Shape;1190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1" name="Google Shape;1191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2" name="Google Shape;1192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3" name="Google Shape;1193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4" name="Google Shape;1194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95" name="Google Shape;1195;p27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96" name="Google Shape;1196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7" name="Google Shape;1197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8" name="Google Shape;1198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9" name="Google Shape;1199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0" name="Google Shape;1200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1" name="Google Shape;1201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02" name="Google Shape;1202;p27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03" name="Google Shape;1203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4" name="Google Shape;1204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5" name="Google Shape;1205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6" name="Google Shape;1206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7" name="Google Shape;1207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8" name="Google Shape;1208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09" name="Google Shape;1209;p27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10" name="Google Shape;1210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1" name="Google Shape;1211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2" name="Google Shape;1212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3" name="Google Shape;1213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4" name="Google Shape;1214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5" name="Google Shape;1215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16" name="Google Shape;1216;p27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17" name="Google Shape;1217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8" name="Google Shape;1218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9" name="Google Shape;1219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0" name="Google Shape;1220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1" name="Google Shape;1221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2" name="Google Shape;1222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23" name="Google Shape;1223;p27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24" name="Google Shape;1224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5" name="Google Shape;1225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6" name="Google Shape;1226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7" name="Google Shape;1227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8" name="Google Shape;1228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9" name="Google Shape;1229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230" name="Google Shape;1230;p27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231" name="Google Shape;1231;p27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232" name="Google Shape;1232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3" name="Google Shape;1233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4" name="Google Shape;1234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5" name="Google Shape;1235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6" name="Google Shape;1236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7" name="Google Shape;1237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38" name="Google Shape;1238;p27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39" name="Google Shape;1239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0" name="Google Shape;1240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1" name="Google Shape;1241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2" name="Google Shape;1242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3" name="Google Shape;1243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4" name="Google Shape;1244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45" name="Google Shape;1245;p27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46" name="Google Shape;1246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7" name="Google Shape;1247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8" name="Google Shape;1248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9" name="Google Shape;1249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0" name="Google Shape;1250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1" name="Google Shape;1251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52" name="Google Shape;1252;p27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53" name="Google Shape;1253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4" name="Google Shape;1254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5" name="Google Shape;1255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6" name="Google Shape;1256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7" name="Google Shape;1257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8" name="Google Shape;1258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59" name="Google Shape;1259;p27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60" name="Google Shape;1260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1" name="Google Shape;1261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2" name="Google Shape;1262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3" name="Google Shape;1263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4" name="Google Shape;1264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5" name="Google Shape;1265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66" name="Google Shape;1266;p27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67" name="Google Shape;1267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8" name="Google Shape;1268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9" name="Google Shape;1269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0" name="Google Shape;1270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1" name="Google Shape;1271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2" name="Google Shape;1272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73" name="Google Shape;1273;p27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74" name="Google Shape;1274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5" name="Google Shape;1275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6" name="Google Shape;1276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7" name="Google Shape;1277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8" name="Google Shape;1278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9" name="Google Shape;1279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80" name="Google Shape;1280;p27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81" name="Google Shape;1281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2" name="Google Shape;1282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3" name="Google Shape;1283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4" name="Google Shape;1284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5" name="Google Shape;1285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6" name="Google Shape;1286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287" name="Google Shape;1287;p2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288" name="Google Shape;1288;p27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289" name="Google Shape;1289;p27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290" name="Google Shape;1290;p27"/>
          <p:cNvSpPr txBox="1">
            <a:spLocks noGrp="1"/>
          </p:cNvSpPr>
          <p:nvPr>
            <p:ph type="body" idx="1"/>
          </p:nvPr>
        </p:nvSpPr>
        <p:spPr>
          <a:xfrm>
            <a:off x="990600" y="1485900"/>
            <a:ext cx="71628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91" name="Google Shape;1291;p27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>
  <p:cSld name="Vertical Title and Text"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3" name="Google Shape;1293;p28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294" name="Google Shape;1294;p28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295" name="Google Shape;1295;p28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296" name="Google Shape;1296;p28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297" name="Google Shape;1297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8" name="Google Shape;1298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9" name="Google Shape;1299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0" name="Google Shape;1300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1" name="Google Shape;1301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2" name="Google Shape;1302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03" name="Google Shape;1303;p28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04" name="Google Shape;1304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5" name="Google Shape;1305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6" name="Google Shape;1306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7" name="Google Shape;1307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8" name="Google Shape;1308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9" name="Google Shape;1309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10" name="Google Shape;1310;p28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11" name="Google Shape;1311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2" name="Google Shape;1312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3" name="Google Shape;1313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4" name="Google Shape;1314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5" name="Google Shape;1315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6" name="Google Shape;1316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17" name="Google Shape;1317;p28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18" name="Google Shape;1318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9" name="Google Shape;1319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0" name="Google Shape;1320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1" name="Google Shape;1321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2" name="Google Shape;1322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3" name="Google Shape;1323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24" name="Google Shape;1324;p28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25" name="Google Shape;1325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6" name="Google Shape;1326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7" name="Google Shape;1327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8" name="Google Shape;1328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9" name="Google Shape;1329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0" name="Google Shape;1330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31" name="Google Shape;1331;p28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32" name="Google Shape;1332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3" name="Google Shape;1333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4" name="Google Shape;1334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5" name="Google Shape;1335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6" name="Google Shape;1336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7" name="Google Shape;1337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38" name="Google Shape;1338;p28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39" name="Google Shape;1339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0" name="Google Shape;1340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1" name="Google Shape;1341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2" name="Google Shape;1342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3" name="Google Shape;1343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4" name="Google Shape;1344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45" name="Google Shape;1345;p28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46" name="Google Shape;1346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7" name="Google Shape;1347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8" name="Google Shape;1348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9" name="Google Shape;1349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0" name="Google Shape;1350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1" name="Google Shape;1351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352" name="Google Shape;1352;p28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353" name="Google Shape;1353;p28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354" name="Google Shape;1354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5" name="Google Shape;1355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6" name="Google Shape;1356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7" name="Google Shape;1357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8" name="Google Shape;1358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9" name="Google Shape;1359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60" name="Google Shape;1360;p28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61" name="Google Shape;1361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2" name="Google Shape;1362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3" name="Google Shape;1363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4" name="Google Shape;1364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5" name="Google Shape;1365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6" name="Google Shape;1366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67" name="Google Shape;1367;p28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68" name="Google Shape;1368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9" name="Google Shape;1369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0" name="Google Shape;1370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1" name="Google Shape;1371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2" name="Google Shape;1372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3" name="Google Shape;1373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74" name="Google Shape;1374;p28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75" name="Google Shape;1375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6" name="Google Shape;1376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7" name="Google Shape;1377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8" name="Google Shape;1378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9" name="Google Shape;1379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0" name="Google Shape;1380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81" name="Google Shape;1381;p28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82" name="Google Shape;1382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3" name="Google Shape;1383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4" name="Google Shape;1384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5" name="Google Shape;1385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6" name="Google Shape;1386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7" name="Google Shape;1387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88" name="Google Shape;1388;p28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89" name="Google Shape;1389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0" name="Google Shape;1390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1" name="Google Shape;1391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2" name="Google Shape;1392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3" name="Google Shape;1393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4" name="Google Shape;1394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95" name="Google Shape;1395;p28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96" name="Google Shape;1396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7" name="Google Shape;1397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8" name="Google Shape;1398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9" name="Google Shape;1399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0" name="Google Shape;1400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1" name="Google Shape;1401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402" name="Google Shape;1402;p28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403" name="Google Shape;1403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4" name="Google Shape;1404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5" name="Google Shape;1405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6" name="Google Shape;1406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7" name="Google Shape;1407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8" name="Google Shape;1408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409" name="Google Shape;1409;p28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410" name="Google Shape;1410;p28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411" name="Google Shape;1411;p28"/>
          <p:cNvSpPr txBox="1">
            <a:spLocks noGrp="1"/>
          </p:cNvSpPr>
          <p:nvPr>
            <p:ph type="title"/>
          </p:nvPr>
        </p:nvSpPr>
        <p:spPr>
          <a:xfrm>
            <a:off x="6362700" y="457200"/>
            <a:ext cx="17907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12" name="Google Shape;1412;p28"/>
          <p:cNvSpPr txBox="1">
            <a:spLocks noGrp="1"/>
          </p:cNvSpPr>
          <p:nvPr>
            <p:ph type="body" idx="1"/>
          </p:nvPr>
        </p:nvSpPr>
        <p:spPr>
          <a:xfrm>
            <a:off x="990600" y="457200"/>
            <a:ext cx="5231424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3" name="Google Shape;1413;p28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E4512-1D3B-4B73-B042-476E6184E8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168D7F-8149-41A1-BACA-3AE93B5EBA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1F274-2081-4043-A760-EBE78731B5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24.07.2025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F4A492-DE76-49D9-B2D6-119D939A6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859CCC-4F98-451F-BD3B-E72AFDCA6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7529853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BBDF6-FBD2-40AF-9486-BB4A908B2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AC614F-9AF2-40AF-A811-367A6AFA5E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787B81-7873-4625-90C6-65B7D39F6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24.07.2025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062558-7E3E-4F68-94CA-8F448DCC8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3E61FB-1357-46F5-903C-1994E98B2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0249042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5FD0C7-725B-4BFF-9522-83239C8F8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7E1048-3DC5-4B9C-899F-DED6314AE2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B5DBFD-FBBF-4914-87A2-F3A61F56D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24.07.2025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7571A4-73D2-444B-9013-7EFE083B1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CCFB92-7142-4854-ACC6-4129F01E70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927441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F36279-2318-4AD6-A5F8-75FAC2F47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D0583D-F808-46BC-A112-FEA6430F47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E9A202-30E0-43D7-8764-65A6F84FDD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791E6B-307F-487A-ACE7-95C6B653CB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24.07.2025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21F60B-CB79-4100-B5DF-1E9EA55C1E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93C06A-1F3A-41DA-8ED0-F1B053432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9020517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837BF-12E0-4609-8885-BA3B612070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D6F202-5F12-4652-B24C-DE18E1A337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BF7499-BB9D-474C-80E4-FBDD9AF94F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E8ABCD-03D9-487D-A401-5C46542B96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90E7B8-775C-4651-8505-06EEF69C7C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EE55546-7C7E-4AE1-B224-70E058A04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24.07.2025</a:t>
            </a:fld>
            <a:endParaRPr lang="de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87DA8F-0A89-45FF-A3CC-8973287CF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52A632D-9625-4B76-A006-24C009E13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1535067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2A4D9-592C-47DB-A38B-6773D38A3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0F8F040-BDDF-4877-8526-169F2DA14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24.07.2025</a:t>
            </a:fld>
            <a:endParaRPr lang="de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90B3BB-C496-4AF5-8EB6-7559F47A68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FE77DB-3A65-40BB-95CE-131D701F6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5657381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86202C-9526-41D5-A80B-2DF289677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24.07.2025</a:t>
            </a:fld>
            <a:endParaRPr lang="de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3DB588-08C7-4A6C-AB92-AA66E93DA3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6035E7-88C8-4D96-B785-776340A7B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4366356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C2E0B-BAAE-488E-8A9B-5E2F97281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8C22BD-ADB1-4F08-B9D6-E993F811FC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329BCF-9547-4664-BC89-023CF460CD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B46FE1-476B-4893-8CD9-264AC97F8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24.07.2025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35B88A-2D78-46C2-BBA5-A7E4B6C77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FBCD13-0D0A-4531-9C78-280B19232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2040542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82F91-0DE7-463A-B320-CFD88985B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8FAE06-08B0-40A8-8F3E-C20E2667A7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de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2DC7CF-A958-437D-97CD-D3E81DB923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C2DCF7-E5CF-40ED-9C23-5F54FB7C5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24.07.2025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B598A1-F516-4BF3-A1DB-EFB3FD805F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DCE8FE-0171-448F-8772-43B1E4122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2705113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7D866-2D41-48BC-9DC3-7FEE77BA7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477519-4E02-40D8-8B6A-3A512977D4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31AF6-5DD6-4C3B-B500-F46F75D54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24.07.2025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5992F3-29F5-4955-B2D5-391EC52DB7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DB107A-54F3-441F-911A-3CD57FDE6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5171659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4349AB2-2AB2-43A7-8656-1622691F72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3361E9-F971-441C-8CE6-36B5044224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CF5765-AAA1-4EBA-9889-B58751F15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24.07.2025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F360DF-246C-4E18-B36B-0922733683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C95E4A-A865-4DAD-8AEC-EE7D584D6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2901740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Picture | Nega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8">
            <a:extLst>
              <a:ext uri="{FF2B5EF4-FFF2-40B4-BE49-F238E27FC236}">
                <a16:creationId xmlns:a16="http://schemas.microsoft.com/office/drawing/2014/main" id="{4CAA1A37-9204-4A25-9054-31917E42559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1" y="0"/>
            <a:ext cx="9143999" cy="5143500"/>
          </a:xfrm>
          <a:solidFill>
            <a:srgbClr val="DDE3E7"/>
          </a:solidFill>
        </p:spPr>
        <p:txBody>
          <a:bodyPr lIns="9432000" rIns="504000" bIns="0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900" b="0">
                <a:latin typeface="+mn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2pPr>
            <a:lvl3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3pPr>
            <a:lvl4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4pPr>
            <a:lvl5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5pPr>
            <a:lvl6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6pPr>
            <a:lvl7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7pPr>
            <a:lvl8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8pPr>
            <a:lvl9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9pPr>
          </a:lstStyle>
          <a:p>
            <a:pPr lvl="0"/>
            <a:r>
              <a:rPr lang="en-GB"/>
              <a:t>To add a picture, please right click the image placeholder and bring it to front. </a:t>
            </a:r>
            <a:br>
              <a:rPr lang="en-GB"/>
            </a:br>
            <a:br>
              <a:rPr lang="en-GB"/>
            </a:br>
            <a:r>
              <a:rPr lang="en-GB"/>
              <a:t>You can now insert a picture by clicking on the placeholder image icon. Then click the Reset button on the Home menu tab to send the picture to background.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CDB9E957-3F55-4CEB-ABFA-916F4BB161AA}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 bwMode="gray">
          <a:xfrm>
            <a:off x="197514" y="3840391"/>
            <a:ext cx="175500" cy="945605"/>
          </a:xfrm>
          <a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9pPr>
          </a:lstStyle>
          <a:p>
            <a:pPr lvl="0"/>
            <a:r>
              <a:rPr lang="en-GB"/>
              <a:t> 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 bwMode="gray">
          <a:xfrm>
            <a:off x="899592" y="250031"/>
            <a:ext cx="6156000" cy="2429252"/>
          </a:xfrm>
        </p:spPr>
        <p:txBody>
          <a:bodyPr tIns="0" bIns="0" anchor="b"/>
          <a:lstStyle>
            <a:lvl1pPr algn="l">
              <a:lnSpc>
                <a:spcPct val="90000"/>
              </a:lnSpc>
              <a:defRPr sz="4950" b="1" i="0" spc="-113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/>
              <a:t>Click to edit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899592" y="2787235"/>
            <a:ext cx="6156000" cy="540000"/>
          </a:xfrm>
        </p:spPr>
        <p:txBody>
          <a:bodyPr/>
          <a:lstStyle>
            <a:lvl1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2pPr>
            <a:lvl3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3pPr>
            <a:lvl4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4pPr>
            <a:lvl5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5pPr>
            <a:lvl6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6pPr>
            <a:lvl7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7pPr>
            <a:lvl8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8pPr>
            <a:lvl9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9pPr>
          </a:lstStyle>
          <a:p>
            <a:r>
              <a:rPr lang="en-GB"/>
              <a:t>Click to edit subline</a:t>
            </a:r>
          </a:p>
          <a:p>
            <a:pPr lvl="1"/>
            <a:r>
              <a:rPr lang="en-GB"/>
              <a:t>Level 2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82FBF00-184A-445D-86C9-C33582C6762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191700" y="270000"/>
            <a:ext cx="256500" cy="345600"/>
          </a:xfrm>
          <a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9pPr>
          </a:lstStyle>
          <a:p>
            <a:pPr lvl="0"/>
            <a:r>
              <a:rPr lang="en-GB"/>
              <a:t> 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E6E9A991-EE31-4DB7-89CA-2351FF78238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99592" y="4272939"/>
            <a:ext cx="6156684" cy="513057"/>
          </a:xfrm>
        </p:spPr>
        <p:txBody>
          <a:bodyPr anchor="b"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3pPr>
            <a:lvl4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4pPr>
            <a:lvl5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5pPr>
            <a:lvl6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6pPr>
            <a:lvl7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7pPr>
            <a:lvl8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8pPr>
            <a:lvl9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9pPr>
          </a:lstStyle>
          <a:p>
            <a:r>
              <a:rPr lang="en-GB"/>
              <a:t>C2 Internal</a:t>
            </a:r>
          </a:p>
        </p:txBody>
      </p:sp>
    </p:spTree>
    <p:extLst>
      <p:ext uri="{BB962C8B-B14F-4D97-AF65-F5344CB8AC3E}">
        <p14:creationId xmlns:p14="http://schemas.microsoft.com/office/powerpoint/2010/main" val="167846078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»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" name="Google Shape;54;p13"/>
          <p:cNvSpPr txBox="1"/>
          <p:nvPr/>
        </p:nvSpPr>
        <p:spPr>
          <a:xfrm>
            <a:off x="3045582" y="4731544"/>
            <a:ext cx="2763675" cy="294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Calibri"/>
              <a:buNone/>
            </a:pPr>
            <a:r>
              <a:rPr lang="en" sz="1400" b="0" i="0" u="none" strike="noStrike" cap="none">
                <a:solidFill>
                  <a:srgbClr val="535353"/>
                </a:solidFill>
                <a:latin typeface="Calibri"/>
                <a:ea typeface="Calibri"/>
                <a:cs typeface="Calibri"/>
                <a:sym typeface="Calibri"/>
              </a:rPr>
              <a:t>IETF Hackathon - &lt;Project name&gt;</a:t>
            </a: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CCDFDE9-18F4-48C4-A401-3E984B392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17C9F2-47EC-46EF-9DAA-721B9E5EF3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B2DCEB-FFB0-4E16-B62A-C5FBA3476A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9B238C-2335-4007-98C9-471C02CC43B6}" type="datetimeFigureOut">
              <a:rPr lang="de-CH" smtClean="0"/>
              <a:t>24.07.2025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8C72CA-B967-43BF-81A8-8AE258386D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D67793-ADCE-4178-B0C6-9992EC74B2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291549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tracker.ietf.org/doc/html/draft-ietf-nmop-message-broker-telemetry-message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www.network-analytics.org/yp/how-to-deploy.html" TargetMode="External"/><Relationship Id="rId5" Type="http://schemas.openxmlformats.org/officeDocument/2006/relationships/image" Target="../media/image6.png"/><Relationship Id="rId4" Type="http://schemas.openxmlformats.org/officeDocument/2006/relationships/hyperlink" Target="https://datatracker.ietf.org/doc/html/draft-ietf-nmop-yang-message-broker-integration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etwork-analytics/ietf-network-analytics-document-status/tree/main/123/Hackathon" TargetMode="External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hyperlink" Target="https://github.com/network-analytics/yang-kafka-integration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datatracker.ietf.org/doc/html/draft-ietf-netconf-yang-notifications-versioning" TargetMode="External"/><Relationship Id="rId13" Type="http://schemas.openxmlformats.org/officeDocument/2006/relationships/hyperlink" Target="https://datatracker.ietf.org/doc/html/rfc9254" TargetMode="External"/><Relationship Id="rId3" Type="http://schemas.openxmlformats.org/officeDocument/2006/relationships/hyperlink" Target="https://datatracker.ietf.org/doc/html/rfc8639" TargetMode="External"/><Relationship Id="rId7" Type="http://schemas.openxmlformats.org/officeDocument/2006/relationships/hyperlink" Target="https://datatracker.ietf.org/doc/html/draft-ietf-netconf-notif-envelope" TargetMode="External"/><Relationship Id="rId12" Type="http://schemas.openxmlformats.org/officeDocument/2006/relationships/hyperlink" Target="https://datatracker.ietf.org/doc/html/draft-ietf-netconf-yang-library-augmentation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datatracker.ietf.org/doc/html/draft-ietf-netconf-distributed-notif" TargetMode="External"/><Relationship Id="rId11" Type="http://schemas.openxmlformats.org/officeDocument/2006/relationships/hyperlink" Target="https://datatracker.ietf.org/doc/html/rfc8525" TargetMode="External"/><Relationship Id="rId5" Type="http://schemas.openxmlformats.org/officeDocument/2006/relationships/hyperlink" Target="https://datatracker.ietf.org/doc/html/draft-ietf-netconf-udp-notif" TargetMode="External"/><Relationship Id="rId10" Type="http://schemas.openxmlformats.org/officeDocument/2006/relationships/hyperlink" Target="https://datatracker.ietf.org/doc/html/draft-ietf-netconf-yp-transport-capabilities" TargetMode="External"/><Relationship Id="rId4" Type="http://schemas.openxmlformats.org/officeDocument/2006/relationships/hyperlink" Target="https://datatracker.ietf.org/doc/html/rfc8641" TargetMode="External"/><Relationship Id="rId9" Type="http://schemas.openxmlformats.org/officeDocument/2006/relationships/hyperlink" Target="https://datatracker.ietf.org/doc/html/rfc9196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8081/subjects/my-module" TargetMode="External"/><Relationship Id="rId2" Type="http://schemas.openxmlformats.org/officeDocument/2006/relationships/hyperlink" Target="http://localhost:8081/subjects/" TargetMode="Externa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://localhost:8081/schemas/ids/1" TargetMode="External"/><Relationship Id="rId4" Type="http://schemas.openxmlformats.org/officeDocument/2006/relationships/hyperlink" Target="http://localhost:8081/subjects/my-module/versions/1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tracker.ietf.org/doc/html/rfc9254" TargetMode="External"/><Relationship Id="rId2" Type="http://schemas.openxmlformats.org/officeDocument/2006/relationships/hyperlink" Target="https://datatracker.ietf.org/doc/html/rfc8040" TargetMode="Externa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C47D17A-A259-8B8A-20E0-474E61FF5DB6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506" name="Google Shape;1506;p43"/>
          <p:cNvSpPr txBox="1">
            <a:spLocks noGrp="1"/>
          </p:cNvSpPr>
          <p:nvPr>
            <p:ph type="ctrTitle" idx="4294967295"/>
          </p:nvPr>
        </p:nvSpPr>
        <p:spPr>
          <a:xfrm>
            <a:off x="461611" y="280555"/>
            <a:ext cx="5392072" cy="14870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 fontScale="90000"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500"/>
              <a:buFont typeface="Arial"/>
              <a:buNone/>
            </a:pPr>
            <a:r>
              <a:rPr lang="en" sz="2800" b="1" i="0" u="none" strike="noStrike" cap="none" dirty="0">
                <a:solidFill>
                  <a:srgbClr val="424242"/>
                </a:solidFill>
                <a:latin typeface="Calibri"/>
                <a:ea typeface="Calibri"/>
                <a:cs typeface="Calibri"/>
                <a:sym typeface="Calibri"/>
              </a:rPr>
              <a:t>Validate Configured Subscription YANG-Push Publisher Implementations</a:t>
            </a:r>
            <a:br>
              <a:rPr lang="en" sz="4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800" dirty="0">
                <a:solidFill>
                  <a:srgbClr val="888888"/>
                </a:solidFill>
              </a:rPr>
              <a:t>IETF 123 Hackathon, July 19-20th 2025</a:t>
            </a:r>
            <a:endParaRPr sz="2800" dirty="0">
              <a:solidFill>
                <a:srgbClr val="888888"/>
              </a:solidFill>
            </a:endParaRPr>
          </a:p>
        </p:txBody>
      </p:sp>
      <p:pic>
        <p:nvPicPr>
          <p:cNvPr id="4" name="Picture 3" descr="A city with many buildings&#10;&#10;AI-generated content may be incorrect.">
            <a:extLst>
              <a:ext uri="{FF2B5EF4-FFF2-40B4-BE49-F238E27FC236}">
                <a16:creationId xmlns:a16="http://schemas.microsoft.com/office/drawing/2014/main" id="{37AC637F-ED5C-BC67-6E62-EFBAF43C88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9616" y="1935751"/>
            <a:ext cx="4436062" cy="295663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054A158-30A9-C387-5FFD-6AEF58492F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85231" y="124773"/>
            <a:ext cx="2713140" cy="50187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099727B-B192-98C3-96AF-57104AF0EAA7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2" name="Google Shape;1523;p45">
            <a:extLst>
              <a:ext uri="{FF2B5EF4-FFF2-40B4-BE49-F238E27FC236}">
                <a16:creationId xmlns:a16="http://schemas.microsoft.com/office/drawing/2014/main" id="{BCB98076-6DA6-6B8C-F53E-DB5902062EA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1</a:t>
            </a:fld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" name="Google Shape;1538;p47"/>
          <p:cNvSpPr txBox="1">
            <a:spLocks noGrp="1"/>
          </p:cNvSpPr>
          <p:nvPr>
            <p:ph type="sldNum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Helvetica Neue"/>
              <a:buNone/>
            </a:pPr>
            <a:fld id="{00000000-1234-1234-1234-123412341234}" type="slidenum">
              <a:rPr lang="en" sz="12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10</a:t>
            </a:fld>
            <a:endParaRPr sz="1650" b="0" i="0" u="none" strike="noStrike" cap="none" dirty="0">
              <a:solidFill>
                <a:srgbClr val="88888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39" name="Google Shape;1539;p47"/>
          <p:cNvSpPr txBox="1"/>
          <p:nvPr/>
        </p:nvSpPr>
        <p:spPr>
          <a:xfrm>
            <a:off x="532487" y="325328"/>
            <a:ext cx="7557776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 fontScale="85000" lnSpcReduction="10000"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de-CH" sz="3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YANG-Push Test Automation Tool – </a:t>
            </a:r>
            <a:r>
              <a:rPr lang="de-CH" sz="38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Usage</a:t>
            </a:r>
            <a:r>
              <a:rPr lang="de-CH" sz="3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2</a:t>
            </a:r>
            <a:endParaRPr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1F9C73F-F277-F3DD-ED33-A919567698D8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BE41FF-4E85-B0E5-1141-4E121626D56A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5" name="Rechteck 3">
            <a:extLst>
              <a:ext uri="{FF2B5EF4-FFF2-40B4-BE49-F238E27FC236}">
                <a16:creationId xmlns:a16="http://schemas.microsoft.com/office/drawing/2014/main" id="{3012260A-325D-FC59-FE12-91355A77D08C}"/>
              </a:ext>
            </a:extLst>
          </p:cNvPr>
          <p:cNvSpPr/>
          <p:nvPr/>
        </p:nvSpPr>
        <p:spPr>
          <a:xfrm>
            <a:off x="633790" y="1072249"/>
            <a:ext cx="7205285" cy="37459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CH" sz="900" dirty="0">
                <a:latin typeface="Consolas" panose="020B0609020204030204" pitchFamily="49" charset="0"/>
              </a:rPr>
              <a:t>python3 main.py --</a:t>
            </a:r>
            <a:r>
              <a:rPr lang="de-CH" sz="900" dirty="0" err="1">
                <a:latin typeface="Consolas" panose="020B0609020204030204" pitchFamily="49" charset="0"/>
              </a:rPr>
              <a:t>config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config</a:t>
            </a:r>
            <a:r>
              <a:rPr lang="de-CH" sz="900" dirty="0">
                <a:latin typeface="Consolas" panose="020B0609020204030204" pitchFamily="49" charset="0"/>
              </a:rPr>
              <a:t>/</a:t>
            </a:r>
            <a:r>
              <a:rPr lang="de-CH" sz="900" dirty="0" err="1">
                <a:latin typeface="Consolas" panose="020B0609020204030204" pitchFamily="49" charset="0"/>
              </a:rPr>
              <a:t>yp_test_config.yml</a:t>
            </a:r>
            <a:r>
              <a:rPr lang="de-CH" sz="900" dirty="0">
                <a:latin typeface="Consolas" panose="020B0609020204030204" pitchFamily="49" charset="0"/>
              </a:rPr>
              <a:t> --</a:t>
            </a:r>
            <a:r>
              <a:rPr lang="de-CH" sz="900" dirty="0" err="1">
                <a:latin typeface="Consolas" panose="020B0609020204030204" pitchFamily="49" charset="0"/>
              </a:rPr>
              <a:t>vendor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cisco_iosxr</a:t>
            </a:r>
            <a:r>
              <a:rPr lang="de-CH" sz="900" dirty="0">
                <a:latin typeface="Consolas" panose="020B0609020204030204" pitchFamily="49" charset="0"/>
              </a:rPr>
              <a:t> --list-tests</a:t>
            </a:r>
          </a:p>
          <a:p>
            <a:r>
              <a:rPr lang="de-CH" sz="900" dirty="0" err="1">
                <a:latin typeface="Consolas" panose="020B0609020204030204" pitchFamily="49" charset="0"/>
              </a:rPr>
              <a:t>Available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tests</a:t>
            </a:r>
            <a:r>
              <a:rPr lang="de-CH" sz="900" dirty="0">
                <a:latin typeface="Consolas" panose="020B0609020204030204" pitchFamily="49" charset="0"/>
              </a:rPr>
              <a:t>: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yangpush_delete_subsciptions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yangpush_delete_receivers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netconf_get_discover_yang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netconf_get_ietf_notification_capabilities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netconf_get_ietf_system_version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netconf_get_ietf_yang_library_augmentedby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netconf_get_system_capabilities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netconf_get_yang_library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netconf_get_schema_ietf_notification_transport_capabilities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netconf_get_schema_ietf_udp_notif_transport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netconf_get_schema_ietf_yang_library_augmentedby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netconf_get_schema_ietf_yang_push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netconf_get_schema_ietf_yang_push_revision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netconf_get_schema_ietf_yp_notification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netconf_get_schema_ietf_yp_observation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netconf_get_schema_ietf_yp_transport_capabilities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netconf_get_schema_ietf_system_capabilities_yang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yangpush_add_receiver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yangpush_ietf_interface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yangpush_vendor_interface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netconf_get_schema_ietf_interfaces_yang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yangpush_get_subscriptions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yangpush_post_test_cleanup</a:t>
            </a:r>
            <a:endParaRPr lang="de-CH" sz="900" dirty="0">
              <a:latin typeface="Consolas" panose="020B0609020204030204" pitchFamily="49" charset="0"/>
            </a:endParaRPr>
          </a:p>
          <a:p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 err="1">
                <a:latin typeface="Consolas" panose="020B0609020204030204" pitchFamily="49" charset="0"/>
              </a:rPr>
              <a:t>Available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test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sequences</a:t>
            </a:r>
            <a:r>
              <a:rPr lang="de-CH" sz="900" dirty="0">
                <a:latin typeface="Consolas" panose="020B0609020204030204" pitchFamily="49" charset="0"/>
              </a:rPr>
              <a:t>: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MVP1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capabilities_sequence</a:t>
            </a:r>
            <a:endParaRPr lang="de-CH" sz="900" dirty="0">
              <a:latin typeface="Consolas" panose="020B0609020204030204" pitchFamily="49" charset="0"/>
            </a:endParaRPr>
          </a:p>
        </p:txBody>
      </p:sp>
      <p:sp>
        <p:nvSpPr>
          <p:cNvPr id="6" name="Google Shape;1523;p45">
            <a:extLst>
              <a:ext uri="{FF2B5EF4-FFF2-40B4-BE49-F238E27FC236}">
                <a16:creationId xmlns:a16="http://schemas.microsoft.com/office/drawing/2014/main" id="{E2A1D90E-A8CA-A0B2-E70E-B0E1D4061159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10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313575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" name="Google Shape;1538;p47"/>
          <p:cNvSpPr txBox="1">
            <a:spLocks noGrp="1"/>
          </p:cNvSpPr>
          <p:nvPr>
            <p:ph type="sldNum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Helvetica Neue"/>
              <a:buNone/>
            </a:pPr>
            <a:fld id="{00000000-1234-1234-1234-123412341234}" type="slidenum">
              <a:rPr lang="en" sz="12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11</a:t>
            </a:fld>
            <a:endParaRPr sz="1650" b="0" i="0" u="none" strike="noStrike" cap="none" dirty="0">
              <a:solidFill>
                <a:srgbClr val="88888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39" name="Google Shape;1539;p47"/>
          <p:cNvSpPr txBox="1"/>
          <p:nvPr/>
        </p:nvSpPr>
        <p:spPr>
          <a:xfrm>
            <a:off x="532487" y="325328"/>
            <a:ext cx="7557776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 fontScale="85000" lnSpcReduction="10000"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de-CH" sz="3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YANG-Push Test Automation Tool – </a:t>
            </a:r>
            <a:r>
              <a:rPr lang="de-CH" sz="38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Usage</a:t>
            </a:r>
            <a:r>
              <a:rPr lang="de-CH" sz="3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3</a:t>
            </a:r>
            <a:endParaRPr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1F9C73F-F277-F3DD-ED33-A919567698D8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" name="Google Shape;1523;p45">
            <a:extLst>
              <a:ext uri="{FF2B5EF4-FFF2-40B4-BE49-F238E27FC236}">
                <a16:creationId xmlns:a16="http://schemas.microsoft.com/office/drawing/2014/main" id="{C84D12F9-3061-EEA0-7808-1A07043E5C5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11</a:t>
            </a:fld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BE41FF-4E85-B0E5-1141-4E121626D56A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5" name="Rechteck 3">
            <a:extLst>
              <a:ext uri="{FF2B5EF4-FFF2-40B4-BE49-F238E27FC236}">
                <a16:creationId xmlns:a16="http://schemas.microsoft.com/office/drawing/2014/main" id="{D0C5CC3C-D47E-A180-00A8-C95704DCC769}"/>
              </a:ext>
            </a:extLst>
          </p:cNvPr>
          <p:cNvSpPr/>
          <p:nvPr/>
        </p:nvSpPr>
        <p:spPr>
          <a:xfrm>
            <a:off x="633789" y="1072248"/>
            <a:ext cx="7233861" cy="383193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CH" sz="900" dirty="0">
                <a:latin typeface="Consolas" panose="020B0609020204030204" pitchFamily="49" charset="0"/>
              </a:rPr>
              <a:t>python3 main.py --</a:t>
            </a:r>
            <a:r>
              <a:rPr lang="de-CH" sz="900" dirty="0" err="1">
                <a:latin typeface="Consolas" panose="020B0609020204030204" pitchFamily="49" charset="0"/>
              </a:rPr>
              <a:t>config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config</a:t>
            </a:r>
            <a:r>
              <a:rPr lang="de-CH" sz="900" dirty="0">
                <a:latin typeface="Consolas" panose="020B0609020204030204" pitchFamily="49" charset="0"/>
              </a:rPr>
              <a:t>/</a:t>
            </a:r>
            <a:r>
              <a:rPr lang="de-CH" sz="900" dirty="0" err="1">
                <a:latin typeface="Consolas" panose="020B0609020204030204" pitchFamily="49" charset="0"/>
              </a:rPr>
              <a:t>yp_test_config.yml</a:t>
            </a:r>
            <a:r>
              <a:rPr lang="de-CH" sz="900" dirty="0">
                <a:latin typeface="Consolas" panose="020B0609020204030204" pitchFamily="49" charset="0"/>
              </a:rPr>
              <a:t> --</a:t>
            </a:r>
            <a:r>
              <a:rPr lang="de-CH" sz="900" dirty="0" err="1">
                <a:latin typeface="Consolas" panose="020B0609020204030204" pitchFamily="49" charset="0"/>
              </a:rPr>
              <a:t>vendor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cisco_iosxr</a:t>
            </a:r>
            <a:r>
              <a:rPr lang="de-CH" sz="900" dirty="0">
                <a:latin typeface="Consolas" panose="020B0609020204030204" pitchFamily="49" charset="0"/>
              </a:rPr>
              <a:t> --tests </a:t>
            </a:r>
            <a:r>
              <a:rPr lang="de-CH" sz="900" dirty="0" err="1">
                <a:latin typeface="Consolas" panose="020B0609020204030204" pitchFamily="49" charset="0"/>
              </a:rPr>
              <a:t>netconf_get_discover_yang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netconf_get_ietf_system_version</a:t>
            </a:r>
            <a:endParaRPr lang="de-CH" sz="900" dirty="0">
              <a:latin typeface="Consolas" panose="020B0609020204030204" pitchFamily="49" charset="0"/>
            </a:endParaRPr>
          </a:p>
          <a:p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+------------------------------------------------------------------+</a:t>
            </a:r>
          </a:p>
          <a:p>
            <a:r>
              <a:rPr lang="de-CH" sz="900" dirty="0">
                <a:latin typeface="Consolas" panose="020B0609020204030204" pitchFamily="49" charset="0"/>
              </a:rPr>
              <a:t>| Running </a:t>
            </a:r>
            <a:r>
              <a:rPr lang="de-CH" sz="900" dirty="0" err="1">
                <a:latin typeface="Consolas" panose="020B0609020204030204" pitchFamily="49" charset="0"/>
              </a:rPr>
              <a:t>tests</a:t>
            </a:r>
            <a:r>
              <a:rPr lang="de-CH" sz="900" dirty="0">
                <a:latin typeface="Consolas" panose="020B0609020204030204" pitchFamily="49" charset="0"/>
              </a:rPr>
              <a:t> for </a:t>
            </a:r>
            <a:r>
              <a:rPr lang="de-CH" sz="900" dirty="0" err="1">
                <a:latin typeface="Consolas" panose="020B0609020204030204" pitchFamily="49" charset="0"/>
              </a:rPr>
              <a:t>vendor</a:t>
            </a:r>
            <a:r>
              <a:rPr lang="de-CH" sz="900" dirty="0">
                <a:latin typeface="Consolas" panose="020B0609020204030204" pitchFamily="49" charset="0"/>
              </a:rPr>
              <a:t>: </a:t>
            </a:r>
            <a:r>
              <a:rPr lang="de-CH" sz="900" dirty="0" err="1">
                <a:latin typeface="Consolas" panose="020B0609020204030204" pitchFamily="49" charset="0"/>
              </a:rPr>
              <a:t>cisco_iosxr</a:t>
            </a:r>
            <a:r>
              <a:rPr lang="de-CH" sz="900" dirty="0">
                <a:latin typeface="Consolas" panose="020B0609020204030204" pitchFamily="49" charset="0"/>
              </a:rPr>
              <a:t> and </a:t>
            </a:r>
            <a:r>
              <a:rPr lang="de-CH" sz="900" dirty="0" err="1">
                <a:latin typeface="Consolas" panose="020B0609020204030204" pitchFamily="49" charset="0"/>
              </a:rPr>
              <a:t>hostname</a:t>
            </a:r>
            <a:r>
              <a:rPr lang="de-CH" sz="900" dirty="0">
                <a:latin typeface="Consolas" panose="020B0609020204030204" pitchFamily="49" charset="0"/>
              </a:rPr>
              <a:t>: 203.0.113.91 |</a:t>
            </a:r>
          </a:p>
          <a:p>
            <a:r>
              <a:rPr lang="de-CH" sz="900" dirty="0">
                <a:latin typeface="Consolas" panose="020B0609020204030204" pitchFamily="49" charset="0"/>
              </a:rPr>
              <a:t>+------------------------------------------------------------------+</a:t>
            </a:r>
          </a:p>
          <a:p>
            <a:r>
              <a:rPr lang="de-CH" sz="900" dirty="0">
                <a:latin typeface="Consolas" panose="020B0609020204030204" pitchFamily="49" charset="0"/>
              </a:rPr>
              <a:t>...</a:t>
            </a:r>
            <a:r>
              <a:rPr lang="de-CH" sz="900" dirty="0" err="1">
                <a:latin typeface="Consolas" panose="020B0609020204030204" pitchFamily="49" charset="0"/>
              </a:rPr>
              <a:t>Excempted</a:t>
            </a:r>
            <a:r>
              <a:rPr lang="de-CH" sz="900" dirty="0">
                <a:latin typeface="Consolas" panose="020B0609020204030204" pitchFamily="49" charset="0"/>
              </a:rPr>
              <a:t> for </a:t>
            </a:r>
            <a:r>
              <a:rPr lang="de-CH" sz="900" dirty="0" err="1">
                <a:latin typeface="Consolas" panose="020B0609020204030204" pitchFamily="49" charset="0"/>
              </a:rPr>
              <a:t>brevty</a:t>
            </a:r>
            <a:r>
              <a:rPr lang="de-CH" sz="900" dirty="0">
                <a:latin typeface="Consolas" panose="020B0609020204030204" pitchFamily="49" charset="0"/>
              </a:rPr>
              <a:t>...</a:t>
            </a:r>
          </a:p>
          <a:p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--------------------------------------------------------------------------------</a:t>
            </a:r>
          </a:p>
          <a:p>
            <a:r>
              <a:rPr lang="de-CH" sz="900" dirty="0">
                <a:latin typeface="Consolas" panose="020B0609020204030204" pitchFamily="49" charset="0"/>
              </a:rPr>
              <a:t>=== Test </a:t>
            </a:r>
            <a:r>
              <a:rPr lang="de-CH" sz="900" dirty="0" err="1">
                <a:latin typeface="Consolas" panose="020B0609020204030204" pitchFamily="49" charset="0"/>
              </a:rPr>
              <a:t>Results</a:t>
            </a:r>
            <a:r>
              <a:rPr lang="de-CH" sz="900" dirty="0">
                <a:latin typeface="Consolas" panose="020B0609020204030204" pitchFamily="49" charset="0"/>
              </a:rPr>
              <a:t>:</a:t>
            </a:r>
          </a:p>
          <a:p>
            <a:r>
              <a:rPr lang="de-CH" sz="900" dirty="0">
                <a:latin typeface="Consolas" panose="020B0609020204030204" pitchFamily="49" charset="0"/>
              </a:rPr>
              <a:t>+---------------------------------+----------+------------+---------------------------------------------+</a:t>
            </a:r>
          </a:p>
          <a:p>
            <a:r>
              <a:rPr lang="de-CH" sz="900" dirty="0">
                <a:latin typeface="Consolas" panose="020B0609020204030204" pitchFamily="49" charset="0"/>
              </a:rPr>
              <a:t>| Test                            | Status   | Duration   | Error                                       |</a:t>
            </a:r>
          </a:p>
          <a:p>
            <a:r>
              <a:rPr lang="de-CH" sz="900" dirty="0">
                <a:latin typeface="Consolas" panose="020B0609020204030204" pitchFamily="49" charset="0"/>
              </a:rPr>
              <a:t>+=================================+==========+============+=============================================+</a:t>
            </a:r>
          </a:p>
          <a:p>
            <a:r>
              <a:rPr lang="de-CH" sz="900" dirty="0">
                <a:latin typeface="Consolas" panose="020B0609020204030204" pitchFamily="49" charset="0"/>
              </a:rPr>
              <a:t>| </a:t>
            </a:r>
            <a:r>
              <a:rPr lang="de-CH" sz="900" dirty="0" err="1">
                <a:latin typeface="Consolas" panose="020B0609020204030204" pitchFamily="49" charset="0"/>
              </a:rPr>
              <a:t>netconf_get_discover_yang</a:t>
            </a:r>
            <a:r>
              <a:rPr lang="de-CH" sz="900" dirty="0">
                <a:latin typeface="Consolas" panose="020B0609020204030204" pitchFamily="49" charset="0"/>
              </a:rPr>
              <a:t>       | PASS     | 1.36s      |                                             |</a:t>
            </a:r>
          </a:p>
          <a:p>
            <a:r>
              <a:rPr lang="de-CH" sz="900" dirty="0">
                <a:latin typeface="Consolas" panose="020B0609020204030204" pitchFamily="49" charset="0"/>
              </a:rPr>
              <a:t>+---------------------------------+----------+------------+---------------------------------------------+</a:t>
            </a:r>
          </a:p>
          <a:p>
            <a:r>
              <a:rPr lang="de-CH" sz="900" dirty="0">
                <a:latin typeface="Consolas" panose="020B0609020204030204" pitchFamily="49" charset="0"/>
              </a:rPr>
              <a:t>| </a:t>
            </a:r>
            <a:r>
              <a:rPr lang="de-CH" sz="900" dirty="0" err="1">
                <a:latin typeface="Consolas" panose="020B0609020204030204" pitchFamily="49" charset="0"/>
              </a:rPr>
              <a:t>netconf_get_ietf_system_version</a:t>
            </a:r>
            <a:r>
              <a:rPr lang="de-CH" sz="900" dirty="0">
                <a:latin typeface="Consolas" panose="020B0609020204030204" pitchFamily="49" charset="0"/>
              </a:rPr>
              <a:t> | FAIL     | 0.02s      | </a:t>
            </a:r>
            <a:r>
              <a:rPr lang="de-CH" sz="900" dirty="0" err="1">
                <a:latin typeface="Consolas" panose="020B0609020204030204" pitchFamily="49" charset="0"/>
              </a:rPr>
              <a:t>Received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empty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response</a:t>
            </a:r>
            <a:r>
              <a:rPr lang="de-CH" sz="900" dirty="0">
                <a:latin typeface="Consolas" panose="020B0609020204030204" pitchFamily="49" charset="0"/>
              </a:rPr>
              <a:t> for </a:t>
            </a:r>
            <a:r>
              <a:rPr lang="de-CH" sz="900" dirty="0" err="1">
                <a:latin typeface="Consolas" panose="020B0609020204030204" pitchFamily="49" charset="0"/>
              </a:rPr>
              <a:t>get-ietf-sys</a:t>
            </a:r>
            <a:r>
              <a:rPr lang="de-CH" sz="900" dirty="0">
                <a:latin typeface="Consolas" panose="020B0609020204030204" pitchFamily="49" charset="0"/>
              </a:rPr>
              <a:t>... |</a:t>
            </a:r>
          </a:p>
          <a:p>
            <a:r>
              <a:rPr lang="de-CH" sz="900" dirty="0">
                <a:latin typeface="Consolas" panose="020B0609020204030204" pitchFamily="49" charset="0"/>
              </a:rPr>
              <a:t>+---------------------------------+----------+------------+---------------------------------------------+</a:t>
            </a:r>
          </a:p>
          <a:p>
            <a:r>
              <a:rPr lang="de-CH" sz="900" dirty="0">
                <a:latin typeface="Consolas" panose="020B0609020204030204" pitchFamily="49" charset="0"/>
              </a:rPr>
              <a:t>Selected </a:t>
            </a:r>
            <a:r>
              <a:rPr lang="de-CH" sz="900" dirty="0" err="1">
                <a:latin typeface="Consolas" panose="020B0609020204030204" pitchFamily="49" charset="0"/>
              </a:rPr>
              <a:t>test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sequences</a:t>
            </a:r>
            <a:r>
              <a:rPr lang="de-CH" sz="900" dirty="0">
                <a:latin typeface="Consolas" panose="020B0609020204030204" pitchFamily="49" charset="0"/>
              </a:rPr>
              <a:t>: []</a:t>
            </a:r>
          </a:p>
          <a:p>
            <a:r>
              <a:rPr lang="de-CH" sz="900" dirty="0" err="1">
                <a:latin typeface="Consolas" panose="020B0609020204030204" pitchFamily="49" charset="0"/>
              </a:rPr>
              <a:t>Results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saved</a:t>
            </a:r>
            <a:r>
              <a:rPr lang="de-CH" sz="900" dirty="0">
                <a:latin typeface="Consolas" panose="020B0609020204030204" pitchFamily="49" charset="0"/>
              </a:rPr>
              <a:t> in ./</a:t>
            </a:r>
            <a:r>
              <a:rPr lang="de-CH" sz="900" dirty="0" err="1">
                <a:latin typeface="Consolas" panose="020B0609020204030204" pitchFamily="49" charset="0"/>
              </a:rPr>
              <a:t>results</a:t>
            </a:r>
            <a:r>
              <a:rPr lang="de-CH" sz="900" dirty="0">
                <a:latin typeface="Consolas" panose="020B0609020204030204" pitchFamily="49" charset="0"/>
              </a:rPr>
              <a:t>/ipf-zbl1327-r-daisy-91_cisco_iosxr_20250627_201714</a:t>
            </a:r>
          </a:p>
          <a:p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 err="1">
                <a:latin typeface="Consolas" panose="020B0609020204030204" pitchFamily="49" charset="0"/>
              </a:rPr>
              <a:t>Results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directory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tree</a:t>
            </a:r>
            <a:r>
              <a:rPr lang="de-CH" sz="900" dirty="0">
                <a:latin typeface="Consolas" panose="020B0609020204030204" pitchFamily="49" charset="0"/>
              </a:rPr>
              <a:t>:</a:t>
            </a:r>
          </a:p>
          <a:p>
            <a:r>
              <a:rPr lang="de-CH" sz="900" dirty="0">
                <a:latin typeface="Consolas" panose="020B0609020204030204" pitchFamily="49" charset="0"/>
              </a:rPr>
              <a:t>ipf-zbl1327-r-daisy-91_cisco_iosxr_20250627_201714/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  stdout.log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  yp_config_backup.xml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  get-discover-yang.txt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  yp_test.log</a:t>
            </a:r>
          </a:p>
        </p:txBody>
      </p:sp>
    </p:spTree>
    <p:extLst>
      <p:ext uri="{BB962C8B-B14F-4D97-AF65-F5344CB8AC3E}">
        <p14:creationId xmlns:p14="http://schemas.microsoft.com/office/powerpoint/2010/main" val="32876422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1" name="Google Shape;1651;p5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lang="en"/>
              <a:t>Thanks to…</a:t>
            </a:r>
            <a:endParaRPr/>
          </a:p>
        </p:txBody>
      </p:sp>
      <p:sp>
        <p:nvSpPr>
          <p:cNvPr id="1652" name="Google Shape;1652;p59"/>
          <p:cNvSpPr txBox="1">
            <a:spLocks noGrp="1"/>
          </p:cNvSpPr>
          <p:nvPr>
            <p:ph type="body" idx="1"/>
          </p:nvPr>
        </p:nvSpPr>
        <p:spPr>
          <a:xfrm>
            <a:off x="539575" y="1063229"/>
            <a:ext cx="3340275" cy="39755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150" dirty="0"/>
              <a:t>Rob Wilton – Cisco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150" dirty="0"/>
              <a:t>Dan Voyer – Cisco</a:t>
            </a:r>
            <a:endParaRPr sz="115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de-CH" sz="1150" dirty="0"/>
              <a:t>Nick Corran – Cisco </a:t>
            </a:r>
            <a:r>
              <a:rPr lang="en" sz="1150" dirty="0"/>
              <a:t>(remote)</a:t>
            </a:r>
            <a:endParaRPr lang="de-CH" sz="115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150" dirty="0"/>
              <a:t>Emma Rankin – Cisco (remote)</a:t>
            </a:r>
            <a:endParaRPr sz="115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150" dirty="0"/>
              <a:t>Mathew Green – Cisco (remote)</a:t>
            </a:r>
            <a:endParaRPr sz="115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150" dirty="0"/>
              <a:t>Samuel Gauthier – 6WIND (remote)</a:t>
            </a:r>
            <a:endParaRPr sz="115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150" dirty="0"/>
              <a:t>Jérémie Leska – 6WIND (remote)</a:t>
            </a:r>
            <a:endParaRPr sz="115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150" dirty="0"/>
              <a:t>Liu Bin – Huawei (remote)</a:t>
            </a:r>
            <a:endParaRPr sz="115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150" dirty="0"/>
              <a:t>Benoit Claise – Huawei</a:t>
            </a:r>
            <a:endParaRPr sz="115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150" dirty="0"/>
              <a:t>Zhuoyao Lin – Huawei (remote)</a:t>
            </a:r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SzPts val="1300"/>
              <a:buFont typeface="Calibri"/>
              <a:buChar char="•"/>
            </a:pPr>
            <a:r>
              <a:rPr lang="it-IT" sz="1150" dirty="0" err="1"/>
              <a:t>Jiale</a:t>
            </a:r>
            <a:r>
              <a:rPr lang="it-IT" sz="1150" dirty="0"/>
              <a:t> Li </a:t>
            </a:r>
            <a:r>
              <a:rPr lang="en" sz="1150" dirty="0"/>
              <a:t>– Huawei (remote)</a:t>
            </a:r>
            <a:endParaRPr lang="it-IT" sz="1150" dirty="0"/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SzPts val="1300"/>
              <a:buFont typeface="Calibri"/>
              <a:buChar char="•"/>
            </a:pPr>
            <a:r>
              <a:rPr lang="it-IT" sz="1150" dirty="0"/>
              <a:t>Jian Ping</a:t>
            </a:r>
            <a:r>
              <a:rPr lang="en" sz="1150" dirty="0"/>
              <a:t>– Huawei (remote)</a:t>
            </a:r>
            <a:endParaRPr lang="it-IT" sz="1150" dirty="0"/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SzPts val="1300"/>
              <a:buFont typeface="Calibri"/>
              <a:buChar char="•"/>
            </a:pPr>
            <a:r>
              <a:rPr lang="it-IT" sz="1150" dirty="0"/>
              <a:t>Xiao Chen</a:t>
            </a:r>
            <a:r>
              <a:rPr lang="en" sz="1150" dirty="0"/>
              <a:t>– Huawei (remote)</a:t>
            </a:r>
            <a:endParaRPr sz="115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150" dirty="0"/>
              <a:t>Paolo Lucente – Pmacct</a:t>
            </a:r>
            <a:endParaRPr sz="1150" dirty="0"/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SzPts val="1300"/>
              <a:buFont typeface="Calibri"/>
              <a:buChar char="•"/>
            </a:pPr>
            <a:r>
              <a:rPr lang="en" sz="1150" dirty="0"/>
              <a:t>Holger Keller – DT</a:t>
            </a:r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SzPts val="1300"/>
              <a:buFont typeface="Calibri"/>
              <a:buChar char="•"/>
            </a:pPr>
            <a:r>
              <a:rPr lang="en" sz="1150" dirty="0"/>
              <a:t>Nils Warnke - DT</a:t>
            </a:r>
            <a:endParaRPr sz="1150" dirty="0"/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SzPts val="1300"/>
              <a:buFont typeface="Calibri"/>
              <a:buChar char="•"/>
            </a:pPr>
            <a:r>
              <a:rPr lang="en" sz="1150" dirty="0"/>
              <a:t>Alex Huang-Feng – INSA Lyon</a:t>
            </a:r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SzPts val="1300"/>
              <a:buFont typeface="Calibri"/>
              <a:buChar char="•"/>
            </a:pPr>
            <a:r>
              <a:rPr lang="de-CH" sz="1150" dirty="0"/>
              <a:t>Maxence Younsi</a:t>
            </a:r>
            <a:r>
              <a:rPr lang="en" sz="1150" dirty="0"/>
              <a:t> – INSA Lyon</a:t>
            </a:r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SzPts val="1300"/>
              <a:buFont typeface="Calibri"/>
              <a:buChar char="•"/>
            </a:pPr>
            <a:r>
              <a:rPr lang="de-CH" sz="1150" dirty="0"/>
              <a:t>Vivekananda Boudia – INSA Lyon</a:t>
            </a:r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SzPts val="1300"/>
              <a:buFont typeface="Calibri"/>
              <a:buChar char="•"/>
            </a:pPr>
            <a:r>
              <a:rPr lang="de-CH" sz="1150" dirty="0"/>
              <a:t>Pierre Francois – INSA Lyon</a:t>
            </a:r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SzPts val="1300"/>
              <a:buFont typeface="Calibri"/>
              <a:buChar char="•"/>
            </a:pPr>
            <a:r>
              <a:rPr lang="en" sz="1150" dirty="0"/>
              <a:t>Boris Hassanov - </a:t>
            </a:r>
            <a:r>
              <a:rPr lang="de-CH" sz="1150" dirty="0"/>
              <a:t>MWS</a:t>
            </a:r>
            <a:endParaRPr sz="115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150" dirty="0"/>
              <a:t>Yannick Buchs – Swisscom (remote)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150" dirty="0"/>
              <a:t>Ahmed Elhassany - Swisscom</a:t>
            </a:r>
            <a:endParaRPr sz="115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150" dirty="0"/>
              <a:t>Thomas Graf – Swisscom</a:t>
            </a:r>
            <a:endParaRPr sz="115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3B85942-4EFE-2A7C-6BC7-685C09AA3452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3" name="Google Shape;1523;p45">
            <a:extLst>
              <a:ext uri="{FF2B5EF4-FFF2-40B4-BE49-F238E27FC236}">
                <a16:creationId xmlns:a16="http://schemas.microsoft.com/office/drawing/2014/main" id="{57606C87-9C1E-6457-318F-CEFD173CD57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86800" y="4764735"/>
            <a:ext cx="254659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12</a:t>
            </a:fld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2130D3-D5E4-140D-AC74-7554E8B5290B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pic>
        <p:nvPicPr>
          <p:cNvPr id="7" name="Picture 6" descr="A group of people standing in a room&#10;&#10;AI-generated content may be incorrect.">
            <a:extLst>
              <a:ext uri="{FF2B5EF4-FFF2-40B4-BE49-F238E27FC236}">
                <a16:creationId xmlns:a16="http://schemas.microsoft.com/office/drawing/2014/main" id="{EAD25021-E081-7BBA-D236-73A3A45ED8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2323" y="383747"/>
            <a:ext cx="3401257" cy="2550943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8">
            <a:extLst>
              <a:ext uri="{FF2B5EF4-FFF2-40B4-BE49-F238E27FC236}">
                <a16:creationId xmlns:a16="http://schemas.microsoft.com/office/drawing/2014/main" id="{4FE70E86-779D-4922-A020-0B3E5C05A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  <a:defRPr/>
            </a:pPr>
            <a:endParaRPr lang="en-US" sz="1350" kern="1200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1F55513-2668-477C-9962-1B9F5E31F1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884087"/>
            <a:ext cx="9144000" cy="2259413"/>
            <a:chOff x="0" y="3845450"/>
            <a:chExt cx="12192000" cy="3012550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673CDF5-001D-42B7-BB27-B3C472407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989828"/>
              <a:ext cx="12192000" cy="2868172"/>
            </a:xfrm>
            <a:custGeom>
              <a:avLst/>
              <a:gdLst>
                <a:gd name="connsiteX0" fmla="*/ 619389 w 12192000"/>
                <a:gd name="connsiteY0" fmla="*/ 0 h 2868172"/>
                <a:gd name="connsiteX1" fmla="*/ 687652 w 12192000"/>
                <a:gd name="connsiteY1" fmla="*/ 3175 h 2868172"/>
                <a:gd name="connsiteX2" fmla="*/ 747977 w 12192000"/>
                <a:gd name="connsiteY2" fmla="*/ 9525 h 2868172"/>
                <a:gd name="connsiteX3" fmla="*/ 800364 w 12192000"/>
                <a:gd name="connsiteY3" fmla="*/ 20637 h 2868172"/>
                <a:gd name="connsiteX4" fmla="*/ 846402 w 12192000"/>
                <a:gd name="connsiteY4" fmla="*/ 36512 h 2868172"/>
                <a:gd name="connsiteX5" fmla="*/ 887677 w 12192000"/>
                <a:gd name="connsiteY5" fmla="*/ 52387 h 2868172"/>
                <a:gd name="connsiteX6" fmla="*/ 924189 w 12192000"/>
                <a:gd name="connsiteY6" fmla="*/ 68262 h 2868172"/>
                <a:gd name="connsiteX7" fmla="*/ 962289 w 12192000"/>
                <a:gd name="connsiteY7" fmla="*/ 87312 h 2868172"/>
                <a:gd name="connsiteX8" fmla="*/ 1000389 w 12192000"/>
                <a:gd name="connsiteY8" fmla="*/ 106362 h 2868172"/>
                <a:gd name="connsiteX9" fmla="*/ 1036902 w 12192000"/>
                <a:gd name="connsiteY9" fmla="*/ 125412 h 2868172"/>
                <a:gd name="connsiteX10" fmla="*/ 1078177 w 12192000"/>
                <a:gd name="connsiteY10" fmla="*/ 141287 h 2868172"/>
                <a:gd name="connsiteX11" fmla="*/ 1124214 w 12192000"/>
                <a:gd name="connsiteY11" fmla="*/ 155575 h 2868172"/>
                <a:gd name="connsiteX12" fmla="*/ 1176602 w 12192000"/>
                <a:gd name="connsiteY12" fmla="*/ 166687 h 2868172"/>
                <a:gd name="connsiteX13" fmla="*/ 1236927 w 12192000"/>
                <a:gd name="connsiteY13" fmla="*/ 174625 h 2868172"/>
                <a:gd name="connsiteX14" fmla="*/ 1305189 w 12192000"/>
                <a:gd name="connsiteY14" fmla="*/ 176212 h 2868172"/>
                <a:gd name="connsiteX15" fmla="*/ 1373452 w 12192000"/>
                <a:gd name="connsiteY15" fmla="*/ 174625 h 2868172"/>
                <a:gd name="connsiteX16" fmla="*/ 1433777 w 12192000"/>
                <a:gd name="connsiteY16" fmla="*/ 166687 h 2868172"/>
                <a:gd name="connsiteX17" fmla="*/ 1486164 w 12192000"/>
                <a:gd name="connsiteY17" fmla="*/ 155575 h 2868172"/>
                <a:gd name="connsiteX18" fmla="*/ 1532202 w 12192000"/>
                <a:gd name="connsiteY18" fmla="*/ 141287 h 2868172"/>
                <a:gd name="connsiteX19" fmla="*/ 1573477 w 12192000"/>
                <a:gd name="connsiteY19" fmla="*/ 125412 h 2868172"/>
                <a:gd name="connsiteX20" fmla="*/ 1609989 w 12192000"/>
                <a:gd name="connsiteY20" fmla="*/ 106362 h 2868172"/>
                <a:gd name="connsiteX21" fmla="*/ 1648089 w 12192000"/>
                <a:gd name="connsiteY21" fmla="*/ 87312 h 2868172"/>
                <a:gd name="connsiteX22" fmla="*/ 1686189 w 12192000"/>
                <a:gd name="connsiteY22" fmla="*/ 68262 h 2868172"/>
                <a:gd name="connsiteX23" fmla="*/ 1722702 w 12192000"/>
                <a:gd name="connsiteY23" fmla="*/ 52387 h 2868172"/>
                <a:gd name="connsiteX24" fmla="*/ 1763977 w 12192000"/>
                <a:gd name="connsiteY24" fmla="*/ 36512 h 2868172"/>
                <a:gd name="connsiteX25" fmla="*/ 1810014 w 12192000"/>
                <a:gd name="connsiteY25" fmla="*/ 20637 h 2868172"/>
                <a:gd name="connsiteX26" fmla="*/ 1862402 w 12192000"/>
                <a:gd name="connsiteY26" fmla="*/ 9525 h 2868172"/>
                <a:gd name="connsiteX27" fmla="*/ 1922727 w 12192000"/>
                <a:gd name="connsiteY27" fmla="*/ 3175 h 2868172"/>
                <a:gd name="connsiteX28" fmla="*/ 1990989 w 12192000"/>
                <a:gd name="connsiteY28" fmla="*/ 0 h 2868172"/>
                <a:gd name="connsiteX29" fmla="*/ 2059252 w 12192000"/>
                <a:gd name="connsiteY29" fmla="*/ 3175 h 2868172"/>
                <a:gd name="connsiteX30" fmla="*/ 2119577 w 12192000"/>
                <a:gd name="connsiteY30" fmla="*/ 9525 h 2868172"/>
                <a:gd name="connsiteX31" fmla="*/ 2171964 w 12192000"/>
                <a:gd name="connsiteY31" fmla="*/ 20637 h 2868172"/>
                <a:gd name="connsiteX32" fmla="*/ 2218002 w 12192000"/>
                <a:gd name="connsiteY32" fmla="*/ 36512 h 2868172"/>
                <a:gd name="connsiteX33" fmla="*/ 2259277 w 12192000"/>
                <a:gd name="connsiteY33" fmla="*/ 52387 h 2868172"/>
                <a:gd name="connsiteX34" fmla="*/ 2295789 w 12192000"/>
                <a:gd name="connsiteY34" fmla="*/ 68262 h 2868172"/>
                <a:gd name="connsiteX35" fmla="*/ 2333889 w 12192000"/>
                <a:gd name="connsiteY35" fmla="*/ 87312 h 2868172"/>
                <a:gd name="connsiteX36" fmla="*/ 2371989 w 12192000"/>
                <a:gd name="connsiteY36" fmla="*/ 106362 h 2868172"/>
                <a:gd name="connsiteX37" fmla="*/ 2408502 w 12192000"/>
                <a:gd name="connsiteY37" fmla="*/ 125412 h 2868172"/>
                <a:gd name="connsiteX38" fmla="*/ 2449777 w 12192000"/>
                <a:gd name="connsiteY38" fmla="*/ 141287 h 2868172"/>
                <a:gd name="connsiteX39" fmla="*/ 2495814 w 12192000"/>
                <a:gd name="connsiteY39" fmla="*/ 155575 h 2868172"/>
                <a:gd name="connsiteX40" fmla="*/ 2548202 w 12192000"/>
                <a:gd name="connsiteY40" fmla="*/ 166687 h 2868172"/>
                <a:gd name="connsiteX41" fmla="*/ 2608527 w 12192000"/>
                <a:gd name="connsiteY41" fmla="*/ 174625 h 2868172"/>
                <a:gd name="connsiteX42" fmla="*/ 2676789 w 12192000"/>
                <a:gd name="connsiteY42" fmla="*/ 176212 h 2868172"/>
                <a:gd name="connsiteX43" fmla="*/ 2745052 w 12192000"/>
                <a:gd name="connsiteY43" fmla="*/ 174625 h 2868172"/>
                <a:gd name="connsiteX44" fmla="*/ 2805377 w 12192000"/>
                <a:gd name="connsiteY44" fmla="*/ 166687 h 2868172"/>
                <a:gd name="connsiteX45" fmla="*/ 2857764 w 12192000"/>
                <a:gd name="connsiteY45" fmla="*/ 155575 h 2868172"/>
                <a:gd name="connsiteX46" fmla="*/ 2903802 w 12192000"/>
                <a:gd name="connsiteY46" fmla="*/ 141287 h 2868172"/>
                <a:gd name="connsiteX47" fmla="*/ 2945077 w 12192000"/>
                <a:gd name="connsiteY47" fmla="*/ 125412 h 2868172"/>
                <a:gd name="connsiteX48" fmla="*/ 2981589 w 12192000"/>
                <a:gd name="connsiteY48" fmla="*/ 106362 h 2868172"/>
                <a:gd name="connsiteX49" fmla="*/ 3019689 w 12192000"/>
                <a:gd name="connsiteY49" fmla="*/ 87312 h 2868172"/>
                <a:gd name="connsiteX50" fmla="*/ 3057789 w 12192000"/>
                <a:gd name="connsiteY50" fmla="*/ 68262 h 2868172"/>
                <a:gd name="connsiteX51" fmla="*/ 3094302 w 12192000"/>
                <a:gd name="connsiteY51" fmla="*/ 52387 h 2868172"/>
                <a:gd name="connsiteX52" fmla="*/ 3135577 w 12192000"/>
                <a:gd name="connsiteY52" fmla="*/ 36512 h 2868172"/>
                <a:gd name="connsiteX53" fmla="*/ 3181614 w 12192000"/>
                <a:gd name="connsiteY53" fmla="*/ 20637 h 2868172"/>
                <a:gd name="connsiteX54" fmla="*/ 3234002 w 12192000"/>
                <a:gd name="connsiteY54" fmla="*/ 9525 h 2868172"/>
                <a:gd name="connsiteX55" fmla="*/ 3294327 w 12192000"/>
                <a:gd name="connsiteY55" fmla="*/ 3175 h 2868172"/>
                <a:gd name="connsiteX56" fmla="*/ 3361002 w 12192000"/>
                <a:gd name="connsiteY56" fmla="*/ 0 h 2868172"/>
                <a:gd name="connsiteX57" fmla="*/ 3430852 w 12192000"/>
                <a:gd name="connsiteY57" fmla="*/ 3175 h 2868172"/>
                <a:gd name="connsiteX58" fmla="*/ 3491177 w 12192000"/>
                <a:gd name="connsiteY58" fmla="*/ 9525 h 2868172"/>
                <a:gd name="connsiteX59" fmla="*/ 3543564 w 12192000"/>
                <a:gd name="connsiteY59" fmla="*/ 20637 h 2868172"/>
                <a:gd name="connsiteX60" fmla="*/ 3589602 w 12192000"/>
                <a:gd name="connsiteY60" fmla="*/ 36512 h 2868172"/>
                <a:gd name="connsiteX61" fmla="*/ 3630877 w 12192000"/>
                <a:gd name="connsiteY61" fmla="*/ 52387 h 2868172"/>
                <a:gd name="connsiteX62" fmla="*/ 3667389 w 12192000"/>
                <a:gd name="connsiteY62" fmla="*/ 68262 h 2868172"/>
                <a:gd name="connsiteX63" fmla="*/ 3705489 w 12192000"/>
                <a:gd name="connsiteY63" fmla="*/ 87312 h 2868172"/>
                <a:gd name="connsiteX64" fmla="*/ 3743589 w 12192000"/>
                <a:gd name="connsiteY64" fmla="*/ 106362 h 2868172"/>
                <a:gd name="connsiteX65" fmla="*/ 3780102 w 12192000"/>
                <a:gd name="connsiteY65" fmla="*/ 125412 h 2868172"/>
                <a:gd name="connsiteX66" fmla="*/ 3821377 w 12192000"/>
                <a:gd name="connsiteY66" fmla="*/ 141287 h 2868172"/>
                <a:gd name="connsiteX67" fmla="*/ 3867414 w 12192000"/>
                <a:gd name="connsiteY67" fmla="*/ 155575 h 2868172"/>
                <a:gd name="connsiteX68" fmla="*/ 3919802 w 12192000"/>
                <a:gd name="connsiteY68" fmla="*/ 166687 h 2868172"/>
                <a:gd name="connsiteX69" fmla="*/ 3980127 w 12192000"/>
                <a:gd name="connsiteY69" fmla="*/ 174625 h 2868172"/>
                <a:gd name="connsiteX70" fmla="*/ 4048389 w 12192000"/>
                <a:gd name="connsiteY70" fmla="*/ 176212 h 2868172"/>
                <a:gd name="connsiteX71" fmla="*/ 4116652 w 12192000"/>
                <a:gd name="connsiteY71" fmla="*/ 174625 h 2868172"/>
                <a:gd name="connsiteX72" fmla="*/ 4176977 w 12192000"/>
                <a:gd name="connsiteY72" fmla="*/ 166687 h 2868172"/>
                <a:gd name="connsiteX73" fmla="*/ 4229364 w 12192000"/>
                <a:gd name="connsiteY73" fmla="*/ 155575 h 2868172"/>
                <a:gd name="connsiteX74" fmla="*/ 4275402 w 12192000"/>
                <a:gd name="connsiteY74" fmla="*/ 141287 h 2868172"/>
                <a:gd name="connsiteX75" fmla="*/ 4316677 w 12192000"/>
                <a:gd name="connsiteY75" fmla="*/ 125412 h 2868172"/>
                <a:gd name="connsiteX76" fmla="*/ 4353189 w 12192000"/>
                <a:gd name="connsiteY76" fmla="*/ 106362 h 2868172"/>
                <a:gd name="connsiteX77" fmla="*/ 4429389 w 12192000"/>
                <a:gd name="connsiteY77" fmla="*/ 68262 h 2868172"/>
                <a:gd name="connsiteX78" fmla="*/ 4465902 w 12192000"/>
                <a:gd name="connsiteY78" fmla="*/ 52387 h 2868172"/>
                <a:gd name="connsiteX79" fmla="*/ 4507177 w 12192000"/>
                <a:gd name="connsiteY79" fmla="*/ 36512 h 2868172"/>
                <a:gd name="connsiteX80" fmla="*/ 4553215 w 12192000"/>
                <a:gd name="connsiteY80" fmla="*/ 20637 h 2868172"/>
                <a:gd name="connsiteX81" fmla="*/ 4605602 w 12192000"/>
                <a:gd name="connsiteY81" fmla="*/ 9525 h 2868172"/>
                <a:gd name="connsiteX82" fmla="*/ 4665928 w 12192000"/>
                <a:gd name="connsiteY82" fmla="*/ 3175 h 2868172"/>
                <a:gd name="connsiteX83" fmla="*/ 4734189 w 12192000"/>
                <a:gd name="connsiteY83" fmla="*/ 0 h 2868172"/>
                <a:gd name="connsiteX84" fmla="*/ 4802453 w 12192000"/>
                <a:gd name="connsiteY84" fmla="*/ 3175 h 2868172"/>
                <a:gd name="connsiteX85" fmla="*/ 4862777 w 12192000"/>
                <a:gd name="connsiteY85" fmla="*/ 9525 h 2868172"/>
                <a:gd name="connsiteX86" fmla="*/ 4915165 w 12192000"/>
                <a:gd name="connsiteY86" fmla="*/ 20637 h 2868172"/>
                <a:gd name="connsiteX87" fmla="*/ 4961201 w 12192000"/>
                <a:gd name="connsiteY87" fmla="*/ 36512 h 2868172"/>
                <a:gd name="connsiteX88" fmla="*/ 5002477 w 12192000"/>
                <a:gd name="connsiteY88" fmla="*/ 52387 h 2868172"/>
                <a:gd name="connsiteX89" fmla="*/ 5038989 w 12192000"/>
                <a:gd name="connsiteY89" fmla="*/ 68262 h 2868172"/>
                <a:gd name="connsiteX90" fmla="*/ 5077090 w 12192000"/>
                <a:gd name="connsiteY90" fmla="*/ 87312 h 2868172"/>
                <a:gd name="connsiteX91" fmla="*/ 5115189 w 12192000"/>
                <a:gd name="connsiteY91" fmla="*/ 106362 h 2868172"/>
                <a:gd name="connsiteX92" fmla="*/ 5151701 w 12192000"/>
                <a:gd name="connsiteY92" fmla="*/ 125412 h 2868172"/>
                <a:gd name="connsiteX93" fmla="*/ 5192977 w 12192000"/>
                <a:gd name="connsiteY93" fmla="*/ 141287 h 2868172"/>
                <a:gd name="connsiteX94" fmla="*/ 5239014 w 12192000"/>
                <a:gd name="connsiteY94" fmla="*/ 155575 h 2868172"/>
                <a:gd name="connsiteX95" fmla="*/ 5291401 w 12192000"/>
                <a:gd name="connsiteY95" fmla="*/ 166687 h 2868172"/>
                <a:gd name="connsiteX96" fmla="*/ 5351727 w 12192000"/>
                <a:gd name="connsiteY96" fmla="*/ 174625 h 2868172"/>
                <a:gd name="connsiteX97" fmla="*/ 5410199 w 12192000"/>
                <a:gd name="connsiteY97" fmla="*/ 175985 h 2868172"/>
                <a:gd name="connsiteX98" fmla="*/ 5468671 w 12192000"/>
                <a:gd name="connsiteY98" fmla="*/ 174625 h 2868172"/>
                <a:gd name="connsiteX99" fmla="*/ 5528996 w 12192000"/>
                <a:gd name="connsiteY99" fmla="*/ 166687 h 2868172"/>
                <a:gd name="connsiteX100" fmla="*/ 5581383 w 12192000"/>
                <a:gd name="connsiteY100" fmla="*/ 155575 h 2868172"/>
                <a:gd name="connsiteX101" fmla="*/ 5627421 w 12192000"/>
                <a:gd name="connsiteY101" fmla="*/ 141287 h 2868172"/>
                <a:gd name="connsiteX102" fmla="*/ 5668696 w 12192000"/>
                <a:gd name="connsiteY102" fmla="*/ 125412 h 2868172"/>
                <a:gd name="connsiteX103" fmla="*/ 5705209 w 12192000"/>
                <a:gd name="connsiteY103" fmla="*/ 106362 h 2868172"/>
                <a:gd name="connsiteX104" fmla="*/ 5743308 w 12192000"/>
                <a:gd name="connsiteY104" fmla="*/ 87312 h 2868172"/>
                <a:gd name="connsiteX105" fmla="*/ 5781408 w 12192000"/>
                <a:gd name="connsiteY105" fmla="*/ 68262 h 2868172"/>
                <a:gd name="connsiteX106" fmla="*/ 5817921 w 12192000"/>
                <a:gd name="connsiteY106" fmla="*/ 52387 h 2868172"/>
                <a:gd name="connsiteX107" fmla="*/ 5859196 w 12192000"/>
                <a:gd name="connsiteY107" fmla="*/ 36512 h 2868172"/>
                <a:gd name="connsiteX108" fmla="*/ 5905234 w 12192000"/>
                <a:gd name="connsiteY108" fmla="*/ 20637 h 2868172"/>
                <a:gd name="connsiteX109" fmla="*/ 5957621 w 12192000"/>
                <a:gd name="connsiteY109" fmla="*/ 9525 h 2868172"/>
                <a:gd name="connsiteX110" fmla="*/ 6017947 w 12192000"/>
                <a:gd name="connsiteY110" fmla="*/ 3175 h 2868172"/>
                <a:gd name="connsiteX111" fmla="*/ 6086209 w 12192000"/>
                <a:gd name="connsiteY111" fmla="*/ 0 h 2868172"/>
                <a:gd name="connsiteX112" fmla="*/ 6095999 w 12192000"/>
                <a:gd name="connsiteY112" fmla="*/ 455 h 2868172"/>
                <a:gd name="connsiteX113" fmla="*/ 6105789 w 12192000"/>
                <a:gd name="connsiteY113" fmla="*/ 0 h 2868172"/>
                <a:gd name="connsiteX114" fmla="*/ 6174052 w 12192000"/>
                <a:gd name="connsiteY114" fmla="*/ 3175 h 2868172"/>
                <a:gd name="connsiteX115" fmla="*/ 6234377 w 12192000"/>
                <a:gd name="connsiteY115" fmla="*/ 9525 h 2868172"/>
                <a:gd name="connsiteX116" fmla="*/ 6286764 w 12192000"/>
                <a:gd name="connsiteY116" fmla="*/ 20637 h 2868172"/>
                <a:gd name="connsiteX117" fmla="*/ 6332802 w 12192000"/>
                <a:gd name="connsiteY117" fmla="*/ 36512 h 2868172"/>
                <a:gd name="connsiteX118" fmla="*/ 6374077 w 12192000"/>
                <a:gd name="connsiteY118" fmla="*/ 52387 h 2868172"/>
                <a:gd name="connsiteX119" fmla="*/ 6410589 w 12192000"/>
                <a:gd name="connsiteY119" fmla="*/ 68262 h 2868172"/>
                <a:gd name="connsiteX120" fmla="*/ 6448689 w 12192000"/>
                <a:gd name="connsiteY120" fmla="*/ 87312 h 2868172"/>
                <a:gd name="connsiteX121" fmla="*/ 6486789 w 12192000"/>
                <a:gd name="connsiteY121" fmla="*/ 106362 h 2868172"/>
                <a:gd name="connsiteX122" fmla="*/ 6523302 w 12192000"/>
                <a:gd name="connsiteY122" fmla="*/ 125412 h 2868172"/>
                <a:gd name="connsiteX123" fmla="*/ 6564577 w 12192000"/>
                <a:gd name="connsiteY123" fmla="*/ 141287 h 2868172"/>
                <a:gd name="connsiteX124" fmla="*/ 6610614 w 12192000"/>
                <a:gd name="connsiteY124" fmla="*/ 155575 h 2868172"/>
                <a:gd name="connsiteX125" fmla="*/ 6663002 w 12192000"/>
                <a:gd name="connsiteY125" fmla="*/ 166687 h 2868172"/>
                <a:gd name="connsiteX126" fmla="*/ 6723327 w 12192000"/>
                <a:gd name="connsiteY126" fmla="*/ 174625 h 2868172"/>
                <a:gd name="connsiteX127" fmla="*/ 6781799 w 12192000"/>
                <a:gd name="connsiteY127" fmla="*/ 175985 h 2868172"/>
                <a:gd name="connsiteX128" fmla="*/ 6840271 w 12192000"/>
                <a:gd name="connsiteY128" fmla="*/ 174625 h 2868172"/>
                <a:gd name="connsiteX129" fmla="*/ 6900596 w 12192000"/>
                <a:gd name="connsiteY129" fmla="*/ 166687 h 2868172"/>
                <a:gd name="connsiteX130" fmla="*/ 6952983 w 12192000"/>
                <a:gd name="connsiteY130" fmla="*/ 155575 h 2868172"/>
                <a:gd name="connsiteX131" fmla="*/ 6999021 w 12192000"/>
                <a:gd name="connsiteY131" fmla="*/ 141287 h 2868172"/>
                <a:gd name="connsiteX132" fmla="*/ 7040296 w 12192000"/>
                <a:gd name="connsiteY132" fmla="*/ 125412 h 2868172"/>
                <a:gd name="connsiteX133" fmla="*/ 7076808 w 12192000"/>
                <a:gd name="connsiteY133" fmla="*/ 106362 h 2868172"/>
                <a:gd name="connsiteX134" fmla="*/ 7114908 w 12192000"/>
                <a:gd name="connsiteY134" fmla="*/ 87312 h 2868172"/>
                <a:gd name="connsiteX135" fmla="*/ 7153008 w 12192000"/>
                <a:gd name="connsiteY135" fmla="*/ 68262 h 2868172"/>
                <a:gd name="connsiteX136" fmla="*/ 7189521 w 12192000"/>
                <a:gd name="connsiteY136" fmla="*/ 52387 h 2868172"/>
                <a:gd name="connsiteX137" fmla="*/ 7230796 w 12192000"/>
                <a:gd name="connsiteY137" fmla="*/ 36512 h 2868172"/>
                <a:gd name="connsiteX138" fmla="*/ 7276833 w 12192000"/>
                <a:gd name="connsiteY138" fmla="*/ 20637 h 2868172"/>
                <a:gd name="connsiteX139" fmla="*/ 7329221 w 12192000"/>
                <a:gd name="connsiteY139" fmla="*/ 9525 h 2868172"/>
                <a:gd name="connsiteX140" fmla="*/ 7389546 w 12192000"/>
                <a:gd name="connsiteY140" fmla="*/ 3175 h 2868172"/>
                <a:gd name="connsiteX141" fmla="*/ 7457808 w 12192000"/>
                <a:gd name="connsiteY141" fmla="*/ 0 h 2868172"/>
                <a:gd name="connsiteX142" fmla="*/ 7526071 w 12192000"/>
                <a:gd name="connsiteY142" fmla="*/ 3175 h 2868172"/>
                <a:gd name="connsiteX143" fmla="*/ 7586396 w 12192000"/>
                <a:gd name="connsiteY143" fmla="*/ 9525 h 2868172"/>
                <a:gd name="connsiteX144" fmla="*/ 7638783 w 12192000"/>
                <a:gd name="connsiteY144" fmla="*/ 20637 h 2868172"/>
                <a:gd name="connsiteX145" fmla="*/ 7684821 w 12192000"/>
                <a:gd name="connsiteY145" fmla="*/ 36512 h 2868172"/>
                <a:gd name="connsiteX146" fmla="*/ 7726096 w 12192000"/>
                <a:gd name="connsiteY146" fmla="*/ 52387 h 2868172"/>
                <a:gd name="connsiteX147" fmla="*/ 7762608 w 12192000"/>
                <a:gd name="connsiteY147" fmla="*/ 68262 h 2868172"/>
                <a:gd name="connsiteX148" fmla="*/ 7800708 w 12192000"/>
                <a:gd name="connsiteY148" fmla="*/ 87312 h 2868172"/>
                <a:gd name="connsiteX149" fmla="*/ 7838808 w 12192000"/>
                <a:gd name="connsiteY149" fmla="*/ 106362 h 2868172"/>
                <a:gd name="connsiteX150" fmla="*/ 7875321 w 12192000"/>
                <a:gd name="connsiteY150" fmla="*/ 125412 h 2868172"/>
                <a:gd name="connsiteX151" fmla="*/ 7916596 w 12192000"/>
                <a:gd name="connsiteY151" fmla="*/ 141287 h 2868172"/>
                <a:gd name="connsiteX152" fmla="*/ 7962633 w 12192000"/>
                <a:gd name="connsiteY152" fmla="*/ 155575 h 2868172"/>
                <a:gd name="connsiteX153" fmla="*/ 8015021 w 12192000"/>
                <a:gd name="connsiteY153" fmla="*/ 166687 h 2868172"/>
                <a:gd name="connsiteX154" fmla="*/ 8075346 w 12192000"/>
                <a:gd name="connsiteY154" fmla="*/ 174625 h 2868172"/>
                <a:gd name="connsiteX155" fmla="*/ 8143608 w 12192000"/>
                <a:gd name="connsiteY155" fmla="*/ 176212 h 2868172"/>
                <a:gd name="connsiteX156" fmla="*/ 8211871 w 12192000"/>
                <a:gd name="connsiteY156" fmla="*/ 174625 h 2868172"/>
                <a:gd name="connsiteX157" fmla="*/ 8272196 w 12192000"/>
                <a:gd name="connsiteY157" fmla="*/ 166687 h 2868172"/>
                <a:gd name="connsiteX158" fmla="*/ 8324583 w 12192000"/>
                <a:gd name="connsiteY158" fmla="*/ 155575 h 2868172"/>
                <a:gd name="connsiteX159" fmla="*/ 8370621 w 12192000"/>
                <a:gd name="connsiteY159" fmla="*/ 141287 h 2868172"/>
                <a:gd name="connsiteX160" fmla="*/ 8411896 w 12192000"/>
                <a:gd name="connsiteY160" fmla="*/ 125412 h 2868172"/>
                <a:gd name="connsiteX161" fmla="*/ 8448408 w 12192000"/>
                <a:gd name="connsiteY161" fmla="*/ 106362 h 2868172"/>
                <a:gd name="connsiteX162" fmla="*/ 8486508 w 12192000"/>
                <a:gd name="connsiteY162" fmla="*/ 87312 h 2868172"/>
                <a:gd name="connsiteX163" fmla="*/ 8524608 w 12192000"/>
                <a:gd name="connsiteY163" fmla="*/ 68262 h 2868172"/>
                <a:gd name="connsiteX164" fmla="*/ 8561120 w 12192000"/>
                <a:gd name="connsiteY164" fmla="*/ 52387 h 2868172"/>
                <a:gd name="connsiteX165" fmla="*/ 8602396 w 12192000"/>
                <a:gd name="connsiteY165" fmla="*/ 36512 h 2868172"/>
                <a:gd name="connsiteX166" fmla="*/ 8648432 w 12192000"/>
                <a:gd name="connsiteY166" fmla="*/ 20637 h 2868172"/>
                <a:gd name="connsiteX167" fmla="*/ 8700820 w 12192000"/>
                <a:gd name="connsiteY167" fmla="*/ 9525 h 2868172"/>
                <a:gd name="connsiteX168" fmla="*/ 8761146 w 12192000"/>
                <a:gd name="connsiteY168" fmla="*/ 3175 h 2868172"/>
                <a:gd name="connsiteX169" fmla="*/ 8827820 w 12192000"/>
                <a:gd name="connsiteY169" fmla="*/ 0 h 2868172"/>
                <a:gd name="connsiteX170" fmla="*/ 8897670 w 12192000"/>
                <a:gd name="connsiteY170" fmla="*/ 3175 h 2868172"/>
                <a:gd name="connsiteX171" fmla="*/ 8957996 w 12192000"/>
                <a:gd name="connsiteY171" fmla="*/ 9525 h 2868172"/>
                <a:gd name="connsiteX172" fmla="*/ 9010382 w 12192000"/>
                <a:gd name="connsiteY172" fmla="*/ 20637 h 2868172"/>
                <a:gd name="connsiteX173" fmla="*/ 9056420 w 12192000"/>
                <a:gd name="connsiteY173" fmla="*/ 36512 h 2868172"/>
                <a:gd name="connsiteX174" fmla="*/ 9097696 w 12192000"/>
                <a:gd name="connsiteY174" fmla="*/ 52387 h 2868172"/>
                <a:gd name="connsiteX175" fmla="*/ 9134208 w 12192000"/>
                <a:gd name="connsiteY175" fmla="*/ 68262 h 2868172"/>
                <a:gd name="connsiteX176" fmla="*/ 9172308 w 12192000"/>
                <a:gd name="connsiteY176" fmla="*/ 87312 h 2868172"/>
                <a:gd name="connsiteX177" fmla="*/ 9210408 w 12192000"/>
                <a:gd name="connsiteY177" fmla="*/ 106362 h 2868172"/>
                <a:gd name="connsiteX178" fmla="*/ 9246920 w 12192000"/>
                <a:gd name="connsiteY178" fmla="*/ 125412 h 2868172"/>
                <a:gd name="connsiteX179" fmla="*/ 9288196 w 12192000"/>
                <a:gd name="connsiteY179" fmla="*/ 141287 h 2868172"/>
                <a:gd name="connsiteX180" fmla="*/ 9334232 w 12192000"/>
                <a:gd name="connsiteY180" fmla="*/ 155575 h 2868172"/>
                <a:gd name="connsiteX181" fmla="*/ 9386620 w 12192000"/>
                <a:gd name="connsiteY181" fmla="*/ 166687 h 2868172"/>
                <a:gd name="connsiteX182" fmla="*/ 9446946 w 12192000"/>
                <a:gd name="connsiteY182" fmla="*/ 174625 h 2868172"/>
                <a:gd name="connsiteX183" fmla="*/ 9515208 w 12192000"/>
                <a:gd name="connsiteY183" fmla="*/ 176212 h 2868172"/>
                <a:gd name="connsiteX184" fmla="*/ 9583470 w 12192000"/>
                <a:gd name="connsiteY184" fmla="*/ 174625 h 2868172"/>
                <a:gd name="connsiteX185" fmla="*/ 9643796 w 12192000"/>
                <a:gd name="connsiteY185" fmla="*/ 166687 h 2868172"/>
                <a:gd name="connsiteX186" fmla="*/ 9696182 w 12192000"/>
                <a:gd name="connsiteY186" fmla="*/ 155575 h 2868172"/>
                <a:gd name="connsiteX187" fmla="*/ 9742220 w 12192000"/>
                <a:gd name="connsiteY187" fmla="*/ 141287 h 2868172"/>
                <a:gd name="connsiteX188" fmla="*/ 9783496 w 12192000"/>
                <a:gd name="connsiteY188" fmla="*/ 125412 h 2868172"/>
                <a:gd name="connsiteX189" fmla="*/ 9820008 w 12192000"/>
                <a:gd name="connsiteY189" fmla="*/ 106362 h 2868172"/>
                <a:gd name="connsiteX190" fmla="*/ 9896208 w 12192000"/>
                <a:gd name="connsiteY190" fmla="*/ 68262 h 2868172"/>
                <a:gd name="connsiteX191" fmla="*/ 9932720 w 12192000"/>
                <a:gd name="connsiteY191" fmla="*/ 52387 h 2868172"/>
                <a:gd name="connsiteX192" fmla="*/ 9973996 w 12192000"/>
                <a:gd name="connsiteY192" fmla="*/ 36512 h 2868172"/>
                <a:gd name="connsiteX193" fmla="*/ 10020032 w 12192000"/>
                <a:gd name="connsiteY193" fmla="*/ 20637 h 2868172"/>
                <a:gd name="connsiteX194" fmla="*/ 10072420 w 12192000"/>
                <a:gd name="connsiteY194" fmla="*/ 9525 h 2868172"/>
                <a:gd name="connsiteX195" fmla="*/ 10132746 w 12192000"/>
                <a:gd name="connsiteY195" fmla="*/ 3175 h 2868172"/>
                <a:gd name="connsiteX196" fmla="*/ 10201008 w 12192000"/>
                <a:gd name="connsiteY196" fmla="*/ 0 h 2868172"/>
                <a:gd name="connsiteX197" fmla="*/ 10269270 w 12192000"/>
                <a:gd name="connsiteY197" fmla="*/ 3175 h 2868172"/>
                <a:gd name="connsiteX198" fmla="*/ 10329596 w 12192000"/>
                <a:gd name="connsiteY198" fmla="*/ 9525 h 2868172"/>
                <a:gd name="connsiteX199" fmla="*/ 10381982 w 12192000"/>
                <a:gd name="connsiteY199" fmla="*/ 20637 h 2868172"/>
                <a:gd name="connsiteX200" fmla="*/ 10428020 w 12192000"/>
                <a:gd name="connsiteY200" fmla="*/ 36512 h 2868172"/>
                <a:gd name="connsiteX201" fmla="*/ 10469296 w 12192000"/>
                <a:gd name="connsiteY201" fmla="*/ 52387 h 2868172"/>
                <a:gd name="connsiteX202" fmla="*/ 10505808 w 12192000"/>
                <a:gd name="connsiteY202" fmla="*/ 68262 h 2868172"/>
                <a:gd name="connsiteX203" fmla="*/ 10543908 w 12192000"/>
                <a:gd name="connsiteY203" fmla="*/ 87312 h 2868172"/>
                <a:gd name="connsiteX204" fmla="*/ 10582008 w 12192000"/>
                <a:gd name="connsiteY204" fmla="*/ 106362 h 2868172"/>
                <a:gd name="connsiteX205" fmla="*/ 10618520 w 12192000"/>
                <a:gd name="connsiteY205" fmla="*/ 125412 h 2868172"/>
                <a:gd name="connsiteX206" fmla="*/ 10659796 w 12192000"/>
                <a:gd name="connsiteY206" fmla="*/ 141287 h 2868172"/>
                <a:gd name="connsiteX207" fmla="*/ 10705832 w 12192000"/>
                <a:gd name="connsiteY207" fmla="*/ 155575 h 2868172"/>
                <a:gd name="connsiteX208" fmla="*/ 10758220 w 12192000"/>
                <a:gd name="connsiteY208" fmla="*/ 166687 h 2868172"/>
                <a:gd name="connsiteX209" fmla="*/ 10818546 w 12192000"/>
                <a:gd name="connsiteY209" fmla="*/ 174625 h 2868172"/>
                <a:gd name="connsiteX210" fmla="*/ 10886808 w 12192000"/>
                <a:gd name="connsiteY210" fmla="*/ 176212 h 2868172"/>
                <a:gd name="connsiteX211" fmla="*/ 10955070 w 12192000"/>
                <a:gd name="connsiteY211" fmla="*/ 174625 h 2868172"/>
                <a:gd name="connsiteX212" fmla="*/ 11015396 w 12192000"/>
                <a:gd name="connsiteY212" fmla="*/ 166687 h 2868172"/>
                <a:gd name="connsiteX213" fmla="*/ 11067782 w 12192000"/>
                <a:gd name="connsiteY213" fmla="*/ 155575 h 2868172"/>
                <a:gd name="connsiteX214" fmla="*/ 11113820 w 12192000"/>
                <a:gd name="connsiteY214" fmla="*/ 141287 h 2868172"/>
                <a:gd name="connsiteX215" fmla="*/ 11155096 w 12192000"/>
                <a:gd name="connsiteY215" fmla="*/ 125412 h 2868172"/>
                <a:gd name="connsiteX216" fmla="*/ 11191608 w 12192000"/>
                <a:gd name="connsiteY216" fmla="*/ 106362 h 2868172"/>
                <a:gd name="connsiteX217" fmla="*/ 11229708 w 12192000"/>
                <a:gd name="connsiteY217" fmla="*/ 87312 h 2868172"/>
                <a:gd name="connsiteX218" fmla="*/ 11267808 w 12192000"/>
                <a:gd name="connsiteY218" fmla="*/ 68262 h 2868172"/>
                <a:gd name="connsiteX219" fmla="*/ 11304320 w 12192000"/>
                <a:gd name="connsiteY219" fmla="*/ 52387 h 2868172"/>
                <a:gd name="connsiteX220" fmla="*/ 11345596 w 12192000"/>
                <a:gd name="connsiteY220" fmla="*/ 36512 h 2868172"/>
                <a:gd name="connsiteX221" fmla="*/ 11391632 w 12192000"/>
                <a:gd name="connsiteY221" fmla="*/ 20637 h 2868172"/>
                <a:gd name="connsiteX222" fmla="*/ 11444020 w 12192000"/>
                <a:gd name="connsiteY222" fmla="*/ 9525 h 2868172"/>
                <a:gd name="connsiteX223" fmla="*/ 11504346 w 12192000"/>
                <a:gd name="connsiteY223" fmla="*/ 3175 h 2868172"/>
                <a:gd name="connsiteX224" fmla="*/ 11572608 w 12192000"/>
                <a:gd name="connsiteY224" fmla="*/ 0 h 2868172"/>
                <a:gd name="connsiteX225" fmla="*/ 11640870 w 12192000"/>
                <a:gd name="connsiteY225" fmla="*/ 3175 h 2868172"/>
                <a:gd name="connsiteX226" fmla="*/ 11701196 w 12192000"/>
                <a:gd name="connsiteY226" fmla="*/ 9525 h 2868172"/>
                <a:gd name="connsiteX227" fmla="*/ 11753582 w 12192000"/>
                <a:gd name="connsiteY227" fmla="*/ 20637 h 2868172"/>
                <a:gd name="connsiteX228" fmla="*/ 11799620 w 12192000"/>
                <a:gd name="connsiteY228" fmla="*/ 36512 h 2868172"/>
                <a:gd name="connsiteX229" fmla="*/ 11840896 w 12192000"/>
                <a:gd name="connsiteY229" fmla="*/ 52387 h 2868172"/>
                <a:gd name="connsiteX230" fmla="*/ 11877408 w 12192000"/>
                <a:gd name="connsiteY230" fmla="*/ 68262 h 2868172"/>
                <a:gd name="connsiteX231" fmla="*/ 11915508 w 12192000"/>
                <a:gd name="connsiteY231" fmla="*/ 87312 h 2868172"/>
                <a:gd name="connsiteX232" fmla="*/ 11953608 w 12192000"/>
                <a:gd name="connsiteY232" fmla="*/ 106362 h 2868172"/>
                <a:gd name="connsiteX233" fmla="*/ 11990120 w 12192000"/>
                <a:gd name="connsiteY233" fmla="*/ 125412 h 2868172"/>
                <a:gd name="connsiteX234" fmla="*/ 12031396 w 12192000"/>
                <a:gd name="connsiteY234" fmla="*/ 141287 h 2868172"/>
                <a:gd name="connsiteX235" fmla="*/ 12077432 w 12192000"/>
                <a:gd name="connsiteY235" fmla="*/ 155575 h 2868172"/>
                <a:gd name="connsiteX236" fmla="*/ 12129820 w 12192000"/>
                <a:gd name="connsiteY236" fmla="*/ 166688 h 2868172"/>
                <a:gd name="connsiteX237" fmla="*/ 12190146 w 12192000"/>
                <a:gd name="connsiteY237" fmla="*/ 174625 h 2868172"/>
                <a:gd name="connsiteX238" fmla="*/ 12192000 w 12192000"/>
                <a:gd name="connsiteY238" fmla="*/ 174668 h 2868172"/>
                <a:gd name="connsiteX239" fmla="*/ 12192000 w 12192000"/>
                <a:gd name="connsiteY239" fmla="*/ 319047 h 2868172"/>
                <a:gd name="connsiteX240" fmla="*/ 12192000 w 12192000"/>
                <a:gd name="connsiteY240" fmla="*/ 885826 h 2868172"/>
                <a:gd name="connsiteX241" fmla="*/ 12192000 w 12192000"/>
                <a:gd name="connsiteY241" fmla="*/ 1030205 h 2868172"/>
                <a:gd name="connsiteX242" fmla="*/ 12192000 w 12192000"/>
                <a:gd name="connsiteY242" fmla="*/ 1553722 h 2868172"/>
                <a:gd name="connsiteX243" fmla="*/ 12192000 w 12192000"/>
                <a:gd name="connsiteY243" fmla="*/ 1787292 h 2868172"/>
                <a:gd name="connsiteX244" fmla="*/ 12192000 w 12192000"/>
                <a:gd name="connsiteY244" fmla="*/ 1931671 h 2868172"/>
                <a:gd name="connsiteX245" fmla="*/ 12192000 w 12192000"/>
                <a:gd name="connsiteY245" fmla="*/ 2868172 h 2868172"/>
                <a:gd name="connsiteX246" fmla="*/ 12191997 w 12192000"/>
                <a:gd name="connsiteY246" fmla="*/ 2868172 h 2868172"/>
                <a:gd name="connsiteX247" fmla="*/ 1 w 12192000"/>
                <a:gd name="connsiteY247" fmla="*/ 2868172 h 2868172"/>
                <a:gd name="connsiteX248" fmla="*/ 0 w 12192000"/>
                <a:gd name="connsiteY248" fmla="*/ 2868172 h 2868172"/>
                <a:gd name="connsiteX249" fmla="*/ 0 w 12192000"/>
                <a:gd name="connsiteY249" fmla="*/ 1931671 h 2868172"/>
                <a:gd name="connsiteX250" fmla="*/ 0 w 12192000"/>
                <a:gd name="connsiteY250" fmla="*/ 1787292 h 2868172"/>
                <a:gd name="connsiteX251" fmla="*/ 0 w 12192000"/>
                <a:gd name="connsiteY251" fmla="*/ 1553722 h 2868172"/>
                <a:gd name="connsiteX252" fmla="*/ 0 w 12192000"/>
                <a:gd name="connsiteY252" fmla="*/ 1030205 h 2868172"/>
                <a:gd name="connsiteX253" fmla="*/ 0 w 12192000"/>
                <a:gd name="connsiteY253" fmla="*/ 885826 h 2868172"/>
                <a:gd name="connsiteX254" fmla="*/ 0 w 12192000"/>
                <a:gd name="connsiteY254" fmla="*/ 319047 h 2868172"/>
                <a:gd name="connsiteX255" fmla="*/ 0 w 12192000"/>
                <a:gd name="connsiteY255" fmla="*/ 174668 h 2868172"/>
                <a:gd name="connsiteX256" fmla="*/ 1852 w 12192000"/>
                <a:gd name="connsiteY256" fmla="*/ 174625 h 2868172"/>
                <a:gd name="connsiteX257" fmla="*/ 62177 w 12192000"/>
                <a:gd name="connsiteY257" fmla="*/ 166687 h 2868172"/>
                <a:gd name="connsiteX258" fmla="*/ 114564 w 12192000"/>
                <a:gd name="connsiteY258" fmla="*/ 155575 h 2868172"/>
                <a:gd name="connsiteX259" fmla="*/ 160602 w 12192000"/>
                <a:gd name="connsiteY259" fmla="*/ 141287 h 2868172"/>
                <a:gd name="connsiteX260" fmla="*/ 201877 w 12192000"/>
                <a:gd name="connsiteY260" fmla="*/ 125412 h 2868172"/>
                <a:gd name="connsiteX261" fmla="*/ 238389 w 12192000"/>
                <a:gd name="connsiteY261" fmla="*/ 106362 h 2868172"/>
                <a:gd name="connsiteX262" fmla="*/ 276489 w 12192000"/>
                <a:gd name="connsiteY262" fmla="*/ 87312 h 2868172"/>
                <a:gd name="connsiteX263" fmla="*/ 314589 w 12192000"/>
                <a:gd name="connsiteY263" fmla="*/ 68262 h 2868172"/>
                <a:gd name="connsiteX264" fmla="*/ 351102 w 12192000"/>
                <a:gd name="connsiteY264" fmla="*/ 52387 h 2868172"/>
                <a:gd name="connsiteX265" fmla="*/ 392377 w 12192000"/>
                <a:gd name="connsiteY265" fmla="*/ 36512 h 2868172"/>
                <a:gd name="connsiteX266" fmla="*/ 438414 w 12192000"/>
                <a:gd name="connsiteY266" fmla="*/ 20637 h 2868172"/>
                <a:gd name="connsiteX267" fmla="*/ 490802 w 12192000"/>
                <a:gd name="connsiteY267" fmla="*/ 9525 h 2868172"/>
                <a:gd name="connsiteX268" fmla="*/ 551127 w 12192000"/>
                <a:gd name="connsiteY268" fmla="*/ 3175 h 2868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</a:cxnLst>
              <a:rect l="l" t="t" r="r" b="b"/>
              <a:pathLst>
                <a:path w="12192000" h="2868172">
                  <a:moveTo>
                    <a:pt x="619389" y="0"/>
                  </a:moveTo>
                  <a:lnTo>
                    <a:pt x="687652" y="3175"/>
                  </a:lnTo>
                  <a:lnTo>
                    <a:pt x="747977" y="9525"/>
                  </a:lnTo>
                  <a:lnTo>
                    <a:pt x="800364" y="20637"/>
                  </a:lnTo>
                  <a:lnTo>
                    <a:pt x="846402" y="36512"/>
                  </a:lnTo>
                  <a:lnTo>
                    <a:pt x="887677" y="52387"/>
                  </a:lnTo>
                  <a:lnTo>
                    <a:pt x="924189" y="68262"/>
                  </a:lnTo>
                  <a:lnTo>
                    <a:pt x="962289" y="87312"/>
                  </a:lnTo>
                  <a:lnTo>
                    <a:pt x="1000389" y="106362"/>
                  </a:lnTo>
                  <a:lnTo>
                    <a:pt x="1036902" y="125412"/>
                  </a:lnTo>
                  <a:lnTo>
                    <a:pt x="1078177" y="141287"/>
                  </a:lnTo>
                  <a:lnTo>
                    <a:pt x="1124214" y="155575"/>
                  </a:lnTo>
                  <a:lnTo>
                    <a:pt x="1176602" y="166687"/>
                  </a:lnTo>
                  <a:lnTo>
                    <a:pt x="1236927" y="174625"/>
                  </a:lnTo>
                  <a:lnTo>
                    <a:pt x="1305189" y="176212"/>
                  </a:lnTo>
                  <a:lnTo>
                    <a:pt x="1373452" y="174625"/>
                  </a:lnTo>
                  <a:lnTo>
                    <a:pt x="1433777" y="166687"/>
                  </a:lnTo>
                  <a:lnTo>
                    <a:pt x="1486164" y="155575"/>
                  </a:lnTo>
                  <a:lnTo>
                    <a:pt x="1532202" y="141287"/>
                  </a:lnTo>
                  <a:lnTo>
                    <a:pt x="1573477" y="125412"/>
                  </a:lnTo>
                  <a:lnTo>
                    <a:pt x="1609989" y="106362"/>
                  </a:lnTo>
                  <a:lnTo>
                    <a:pt x="1648089" y="87312"/>
                  </a:lnTo>
                  <a:lnTo>
                    <a:pt x="1686189" y="68262"/>
                  </a:lnTo>
                  <a:lnTo>
                    <a:pt x="1722702" y="52387"/>
                  </a:lnTo>
                  <a:lnTo>
                    <a:pt x="1763977" y="36512"/>
                  </a:lnTo>
                  <a:lnTo>
                    <a:pt x="1810014" y="20637"/>
                  </a:lnTo>
                  <a:lnTo>
                    <a:pt x="1862402" y="9525"/>
                  </a:lnTo>
                  <a:lnTo>
                    <a:pt x="1922727" y="3175"/>
                  </a:lnTo>
                  <a:lnTo>
                    <a:pt x="1990989" y="0"/>
                  </a:lnTo>
                  <a:lnTo>
                    <a:pt x="2059252" y="3175"/>
                  </a:lnTo>
                  <a:lnTo>
                    <a:pt x="2119577" y="9525"/>
                  </a:lnTo>
                  <a:lnTo>
                    <a:pt x="2171964" y="20637"/>
                  </a:lnTo>
                  <a:lnTo>
                    <a:pt x="2218002" y="36512"/>
                  </a:lnTo>
                  <a:lnTo>
                    <a:pt x="2259277" y="52387"/>
                  </a:lnTo>
                  <a:lnTo>
                    <a:pt x="2295789" y="68262"/>
                  </a:lnTo>
                  <a:lnTo>
                    <a:pt x="2333889" y="87312"/>
                  </a:lnTo>
                  <a:lnTo>
                    <a:pt x="2371989" y="106362"/>
                  </a:lnTo>
                  <a:lnTo>
                    <a:pt x="2408502" y="125412"/>
                  </a:lnTo>
                  <a:lnTo>
                    <a:pt x="2449777" y="141287"/>
                  </a:lnTo>
                  <a:lnTo>
                    <a:pt x="2495814" y="155575"/>
                  </a:lnTo>
                  <a:lnTo>
                    <a:pt x="2548202" y="166687"/>
                  </a:lnTo>
                  <a:lnTo>
                    <a:pt x="2608527" y="174625"/>
                  </a:lnTo>
                  <a:lnTo>
                    <a:pt x="2676789" y="176212"/>
                  </a:lnTo>
                  <a:lnTo>
                    <a:pt x="2745052" y="174625"/>
                  </a:lnTo>
                  <a:lnTo>
                    <a:pt x="2805377" y="166687"/>
                  </a:lnTo>
                  <a:lnTo>
                    <a:pt x="2857764" y="155575"/>
                  </a:lnTo>
                  <a:lnTo>
                    <a:pt x="2903802" y="141287"/>
                  </a:lnTo>
                  <a:lnTo>
                    <a:pt x="2945077" y="125412"/>
                  </a:lnTo>
                  <a:lnTo>
                    <a:pt x="2981589" y="106362"/>
                  </a:lnTo>
                  <a:lnTo>
                    <a:pt x="3019689" y="87312"/>
                  </a:lnTo>
                  <a:lnTo>
                    <a:pt x="3057789" y="68262"/>
                  </a:lnTo>
                  <a:lnTo>
                    <a:pt x="3094302" y="52387"/>
                  </a:lnTo>
                  <a:lnTo>
                    <a:pt x="3135577" y="36512"/>
                  </a:lnTo>
                  <a:lnTo>
                    <a:pt x="3181614" y="20637"/>
                  </a:lnTo>
                  <a:lnTo>
                    <a:pt x="3234002" y="9525"/>
                  </a:lnTo>
                  <a:lnTo>
                    <a:pt x="3294327" y="3175"/>
                  </a:lnTo>
                  <a:lnTo>
                    <a:pt x="3361002" y="0"/>
                  </a:lnTo>
                  <a:lnTo>
                    <a:pt x="3430852" y="3175"/>
                  </a:lnTo>
                  <a:lnTo>
                    <a:pt x="3491177" y="9525"/>
                  </a:lnTo>
                  <a:lnTo>
                    <a:pt x="3543564" y="20637"/>
                  </a:lnTo>
                  <a:lnTo>
                    <a:pt x="3589602" y="36512"/>
                  </a:lnTo>
                  <a:lnTo>
                    <a:pt x="3630877" y="52387"/>
                  </a:lnTo>
                  <a:lnTo>
                    <a:pt x="3667389" y="68262"/>
                  </a:lnTo>
                  <a:lnTo>
                    <a:pt x="3705489" y="87312"/>
                  </a:lnTo>
                  <a:lnTo>
                    <a:pt x="3743589" y="106362"/>
                  </a:lnTo>
                  <a:lnTo>
                    <a:pt x="3780102" y="125412"/>
                  </a:lnTo>
                  <a:lnTo>
                    <a:pt x="3821377" y="141287"/>
                  </a:lnTo>
                  <a:lnTo>
                    <a:pt x="3867414" y="155575"/>
                  </a:lnTo>
                  <a:lnTo>
                    <a:pt x="3919802" y="166687"/>
                  </a:lnTo>
                  <a:lnTo>
                    <a:pt x="3980127" y="174625"/>
                  </a:lnTo>
                  <a:lnTo>
                    <a:pt x="4048389" y="176212"/>
                  </a:lnTo>
                  <a:lnTo>
                    <a:pt x="4116652" y="174625"/>
                  </a:lnTo>
                  <a:lnTo>
                    <a:pt x="4176977" y="166687"/>
                  </a:lnTo>
                  <a:lnTo>
                    <a:pt x="4229364" y="155575"/>
                  </a:lnTo>
                  <a:lnTo>
                    <a:pt x="4275402" y="141287"/>
                  </a:lnTo>
                  <a:lnTo>
                    <a:pt x="4316677" y="125412"/>
                  </a:lnTo>
                  <a:lnTo>
                    <a:pt x="4353189" y="106362"/>
                  </a:lnTo>
                  <a:lnTo>
                    <a:pt x="4429389" y="68262"/>
                  </a:lnTo>
                  <a:lnTo>
                    <a:pt x="4465902" y="52387"/>
                  </a:lnTo>
                  <a:lnTo>
                    <a:pt x="4507177" y="36512"/>
                  </a:lnTo>
                  <a:lnTo>
                    <a:pt x="4553215" y="20637"/>
                  </a:lnTo>
                  <a:lnTo>
                    <a:pt x="4605602" y="9525"/>
                  </a:lnTo>
                  <a:lnTo>
                    <a:pt x="4665928" y="3175"/>
                  </a:lnTo>
                  <a:lnTo>
                    <a:pt x="4734189" y="0"/>
                  </a:lnTo>
                  <a:lnTo>
                    <a:pt x="4802453" y="3175"/>
                  </a:lnTo>
                  <a:lnTo>
                    <a:pt x="4862777" y="9525"/>
                  </a:lnTo>
                  <a:lnTo>
                    <a:pt x="4915165" y="20637"/>
                  </a:lnTo>
                  <a:lnTo>
                    <a:pt x="4961201" y="36512"/>
                  </a:lnTo>
                  <a:lnTo>
                    <a:pt x="5002477" y="52387"/>
                  </a:lnTo>
                  <a:lnTo>
                    <a:pt x="5038989" y="68262"/>
                  </a:lnTo>
                  <a:lnTo>
                    <a:pt x="5077090" y="87312"/>
                  </a:lnTo>
                  <a:lnTo>
                    <a:pt x="5115189" y="106362"/>
                  </a:lnTo>
                  <a:lnTo>
                    <a:pt x="5151701" y="125412"/>
                  </a:lnTo>
                  <a:lnTo>
                    <a:pt x="5192977" y="141287"/>
                  </a:lnTo>
                  <a:lnTo>
                    <a:pt x="5239014" y="155575"/>
                  </a:lnTo>
                  <a:lnTo>
                    <a:pt x="5291401" y="166687"/>
                  </a:lnTo>
                  <a:lnTo>
                    <a:pt x="5351727" y="174625"/>
                  </a:lnTo>
                  <a:lnTo>
                    <a:pt x="5410199" y="175985"/>
                  </a:lnTo>
                  <a:lnTo>
                    <a:pt x="5468671" y="174625"/>
                  </a:lnTo>
                  <a:lnTo>
                    <a:pt x="5528996" y="166687"/>
                  </a:lnTo>
                  <a:lnTo>
                    <a:pt x="5581383" y="155575"/>
                  </a:lnTo>
                  <a:lnTo>
                    <a:pt x="5627421" y="141287"/>
                  </a:lnTo>
                  <a:lnTo>
                    <a:pt x="5668696" y="125412"/>
                  </a:lnTo>
                  <a:lnTo>
                    <a:pt x="5705209" y="106362"/>
                  </a:lnTo>
                  <a:lnTo>
                    <a:pt x="5743308" y="87312"/>
                  </a:lnTo>
                  <a:lnTo>
                    <a:pt x="5781408" y="68262"/>
                  </a:lnTo>
                  <a:lnTo>
                    <a:pt x="5817921" y="52387"/>
                  </a:lnTo>
                  <a:lnTo>
                    <a:pt x="5859196" y="36512"/>
                  </a:lnTo>
                  <a:lnTo>
                    <a:pt x="5905234" y="20637"/>
                  </a:lnTo>
                  <a:lnTo>
                    <a:pt x="5957621" y="9525"/>
                  </a:lnTo>
                  <a:lnTo>
                    <a:pt x="6017947" y="3175"/>
                  </a:lnTo>
                  <a:lnTo>
                    <a:pt x="6086209" y="0"/>
                  </a:lnTo>
                  <a:lnTo>
                    <a:pt x="6095999" y="455"/>
                  </a:lnTo>
                  <a:lnTo>
                    <a:pt x="6105789" y="0"/>
                  </a:lnTo>
                  <a:lnTo>
                    <a:pt x="6174052" y="3175"/>
                  </a:lnTo>
                  <a:lnTo>
                    <a:pt x="6234377" y="9525"/>
                  </a:lnTo>
                  <a:lnTo>
                    <a:pt x="6286764" y="20637"/>
                  </a:lnTo>
                  <a:lnTo>
                    <a:pt x="6332802" y="36512"/>
                  </a:lnTo>
                  <a:lnTo>
                    <a:pt x="6374077" y="52387"/>
                  </a:lnTo>
                  <a:lnTo>
                    <a:pt x="6410589" y="68262"/>
                  </a:lnTo>
                  <a:lnTo>
                    <a:pt x="6448689" y="87312"/>
                  </a:lnTo>
                  <a:lnTo>
                    <a:pt x="6486789" y="106362"/>
                  </a:lnTo>
                  <a:lnTo>
                    <a:pt x="6523302" y="125412"/>
                  </a:lnTo>
                  <a:lnTo>
                    <a:pt x="6564577" y="141287"/>
                  </a:lnTo>
                  <a:lnTo>
                    <a:pt x="6610614" y="155575"/>
                  </a:lnTo>
                  <a:lnTo>
                    <a:pt x="6663002" y="166687"/>
                  </a:lnTo>
                  <a:lnTo>
                    <a:pt x="6723327" y="174625"/>
                  </a:lnTo>
                  <a:lnTo>
                    <a:pt x="6781799" y="175985"/>
                  </a:lnTo>
                  <a:lnTo>
                    <a:pt x="6840271" y="174625"/>
                  </a:lnTo>
                  <a:lnTo>
                    <a:pt x="6900596" y="166687"/>
                  </a:lnTo>
                  <a:lnTo>
                    <a:pt x="6952983" y="155575"/>
                  </a:lnTo>
                  <a:lnTo>
                    <a:pt x="6999021" y="141287"/>
                  </a:lnTo>
                  <a:lnTo>
                    <a:pt x="7040296" y="125412"/>
                  </a:lnTo>
                  <a:lnTo>
                    <a:pt x="7076808" y="106362"/>
                  </a:lnTo>
                  <a:lnTo>
                    <a:pt x="7114908" y="87312"/>
                  </a:lnTo>
                  <a:lnTo>
                    <a:pt x="7153008" y="68262"/>
                  </a:lnTo>
                  <a:lnTo>
                    <a:pt x="7189521" y="52387"/>
                  </a:lnTo>
                  <a:lnTo>
                    <a:pt x="7230796" y="36512"/>
                  </a:lnTo>
                  <a:lnTo>
                    <a:pt x="7276833" y="20637"/>
                  </a:lnTo>
                  <a:lnTo>
                    <a:pt x="7329221" y="9525"/>
                  </a:lnTo>
                  <a:lnTo>
                    <a:pt x="7389546" y="3175"/>
                  </a:lnTo>
                  <a:lnTo>
                    <a:pt x="7457808" y="0"/>
                  </a:lnTo>
                  <a:lnTo>
                    <a:pt x="7526071" y="3175"/>
                  </a:lnTo>
                  <a:lnTo>
                    <a:pt x="7586396" y="9525"/>
                  </a:lnTo>
                  <a:lnTo>
                    <a:pt x="7638783" y="20637"/>
                  </a:lnTo>
                  <a:lnTo>
                    <a:pt x="7684821" y="36512"/>
                  </a:lnTo>
                  <a:lnTo>
                    <a:pt x="7726096" y="52387"/>
                  </a:lnTo>
                  <a:lnTo>
                    <a:pt x="7762608" y="68262"/>
                  </a:lnTo>
                  <a:lnTo>
                    <a:pt x="7800708" y="87312"/>
                  </a:lnTo>
                  <a:lnTo>
                    <a:pt x="7838808" y="106362"/>
                  </a:lnTo>
                  <a:lnTo>
                    <a:pt x="7875321" y="125412"/>
                  </a:lnTo>
                  <a:lnTo>
                    <a:pt x="7916596" y="141287"/>
                  </a:lnTo>
                  <a:lnTo>
                    <a:pt x="7962633" y="155575"/>
                  </a:lnTo>
                  <a:lnTo>
                    <a:pt x="8015021" y="166687"/>
                  </a:lnTo>
                  <a:lnTo>
                    <a:pt x="8075346" y="174625"/>
                  </a:lnTo>
                  <a:lnTo>
                    <a:pt x="8143608" y="176212"/>
                  </a:lnTo>
                  <a:lnTo>
                    <a:pt x="8211871" y="174625"/>
                  </a:lnTo>
                  <a:lnTo>
                    <a:pt x="8272196" y="166687"/>
                  </a:lnTo>
                  <a:lnTo>
                    <a:pt x="8324583" y="155575"/>
                  </a:lnTo>
                  <a:lnTo>
                    <a:pt x="8370621" y="141287"/>
                  </a:lnTo>
                  <a:lnTo>
                    <a:pt x="8411896" y="125412"/>
                  </a:lnTo>
                  <a:lnTo>
                    <a:pt x="8448408" y="106362"/>
                  </a:lnTo>
                  <a:lnTo>
                    <a:pt x="8486508" y="87312"/>
                  </a:lnTo>
                  <a:lnTo>
                    <a:pt x="8524608" y="68262"/>
                  </a:lnTo>
                  <a:lnTo>
                    <a:pt x="8561120" y="52387"/>
                  </a:lnTo>
                  <a:lnTo>
                    <a:pt x="8602396" y="36512"/>
                  </a:lnTo>
                  <a:lnTo>
                    <a:pt x="8648432" y="20637"/>
                  </a:lnTo>
                  <a:lnTo>
                    <a:pt x="8700820" y="9525"/>
                  </a:lnTo>
                  <a:lnTo>
                    <a:pt x="8761146" y="3175"/>
                  </a:lnTo>
                  <a:lnTo>
                    <a:pt x="8827820" y="0"/>
                  </a:lnTo>
                  <a:lnTo>
                    <a:pt x="8897670" y="3175"/>
                  </a:lnTo>
                  <a:lnTo>
                    <a:pt x="8957996" y="9525"/>
                  </a:lnTo>
                  <a:lnTo>
                    <a:pt x="9010382" y="20637"/>
                  </a:lnTo>
                  <a:lnTo>
                    <a:pt x="9056420" y="36512"/>
                  </a:lnTo>
                  <a:lnTo>
                    <a:pt x="9097696" y="52387"/>
                  </a:lnTo>
                  <a:lnTo>
                    <a:pt x="9134208" y="68262"/>
                  </a:lnTo>
                  <a:lnTo>
                    <a:pt x="9172308" y="87312"/>
                  </a:lnTo>
                  <a:lnTo>
                    <a:pt x="9210408" y="106362"/>
                  </a:lnTo>
                  <a:lnTo>
                    <a:pt x="9246920" y="125412"/>
                  </a:lnTo>
                  <a:lnTo>
                    <a:pt x="9288196" y="141287"/>
                  </a:lnTo>
                  <a:lnTo>
                    <a:pt x="9334232" y="155575"/>
                  </a:lnTo>
                  <a:lnTo>
                    <a:pt x="9386620" y="166687"/>
                  </a:lnTo>
                  <a:lnTo>
                    <a:pt x="9446946" y="174625"/>
                  </a:lnTo>
                  <a:lnTo>
                    <a:pt x="9515208" y="176212"/>
                  </a:lnTo>
                  <a:lnTo>
                    <a:pt x="9583470" y="174625"/>
                  </a:lnTo>
                  <a:lnTo>
                    <a:pt x="9643796" y="166687"/>
                  </a:lnTo>
                  <a:lnTo>
                    <a:pt x="9696182" y="155575"/>
                  </a:lnTo>
                  <a:lnTo>
                    <a:pt x="9742220" y="141287"/>
                  </a:lnTo>
                  <a:lnTo>
                    <a:pt x="9783496" y="125412"/>
                  </a:lnTo>
                  <a:lnTo>
                    <a:pt x="9820008" y="106362"/>
                  </a:lnTo>
                  <a:lnTo>
                    <a:pt x="9896208" y="68262"/>
                  </a:lnTo>
                  <a:lnTo>
                    <a:pt x="9932720" y="52387"/>
                  </a:lnTo>
                  <a:lnTo>
                    <a:pt x="9973996" y="36512"/>
                  </a:lnTo>
                  <a:lnTo>
                    <a:pt x="10020032" y="20637"/>
                  </a:lnTo>
                  <a:lnTo>
                    <a:pt x="10072420" y="9525"/>
                  </a:lnTo>
                  <a:lnTo>
                    <a:pt x="10132746" y="3175"/>
                  </a:lnTo>
                  <a:lnTo>
                    <a:pt x="10201008" y="0"/>
                  </a:lnTo>
                  <a:lnTo>
                    <a:pt x="10269270" y="3175"/>
                  </a:lnTo>
                  <a:lnTo>
                    <a:pt x="10329596" y="9525"/>
                  </a:lnTo>
                  <a:lnTo>
                    <a:pt x="10381982" y="20637"/>
                  </a:lnTo>
                  <a:lnTo>
                    <a:pt x="10428020" y="36512"/>
                  </a:lnTo>
                  <a:lnTo>
                    <a:pt x="10469296" y="52387"/>
                  </a:lnTo>
                  <a:lnTo>
                    <a:pt x="10505808" y="68262"/>
                  </a:lnTo>
                  <a:lnTo>
                    <a:pt x="10543908" y="87312"/>
                  </a:lnTo>
                  <a:lnTo>
                    <a:pt x="10582008" y="106362"/>
                  </a:lnTo>
                  <a:lnTo>
                    <a:pt x="10618520" y="125412"/>
                  </a:lnTo>
                  <a:lnTo>
                    <a:pt x="10659796" y="141287"/>
                  </a:lnTo>
                  <a:lnTo>
                    <a:pt x="10705832" y="155575"/>
                  </a:lnTo>
                  <a:lnTo>
                    <a:pt x="10758220" y="166687"/>
                  </a:lnTo>
                  <a:lnTo>
                    <a:pt x="10818546" y="174625"/>
                  </a:lnTo>
                  <a:lnTo>
                    <a:pt x="10886808" y="176212"/>
                  </a:lnTo>
                  <a:lnTo>
                    <a:pt x="10955070" y="174625"/>
                  </a:lnTo>
                  <a:lnTo>
                    <a:pt x="11015396" y="166687"/>
                  </a:lnTo>
                  <a:lnTo>
                    <a:pt x="11067782" y="155575"/>
                  </a:lnTo>
                  <a:lnTo>
                    <a:pt x="11113820" y="141287"/>
                  </a:lnTo>
                  <a:lnTo>
                    <a:pt x="11155096" y="125412"/>
                  </a:lnTo>
                  <a:lnTo>
                    <a:pt x="11191608" y="106362"/>
                  </a:lnTo>
                  <a:lnTo>
                    <a:pt x="11229708" y="87312"/>
                  </a:lnTo>
                  <a:lnTo>
                    <a:pt x="11267808" y="68262"/>
                  </a:lnTo>
                  <a:lnTo>
                    <a:pt x="11304320" y="52387"/>
                  </a:lnTo>
                  <a:lnTo>
                    <a:pt x="11345596" y="36512"/>
                  </a:lnTo>
                  <a:lnTo>
                    <a:pt x="11391632" y="20637"/>
                  </a:lnTo>
                  <a:lnTo>
                    <a:pt x="11444020" y="9525"/>
                  </a:lnTo>
                  <a:lnTo>
                    <a:pt x="11504346" y="3175"/>
                  </a:lnTo>
                  <a:lnTo>
                    <a:pt x="11572608" y="0"/>
                  </a:lnTo>
                  <a:lnTo>
                    <a:pt x="11640870" y="3175"/>
                  </a:lnTo>
                  <a:lnTo>
                    <a:pt x="11701196" y="9525"/>
                  </a:lnTo>
                  <a:lnTo>
                    <a:pt x="11753582" y="20637"/>
                  </a:lnTo>
                  <a:lnTo>
                    <a:pt x="11799620" y="36512"/>
                  </a:lnTo>
                  <a:lnTo>
                    <a:pt x="11840896" y="52387"/>
                  </a:lnTo>
                  <a:lnTo>
                    <a:pt x="11877408" y="68262"/>
                  </a:lnTo>
                  <a:lnTo>
                    <a:pt x="11915508" y="87312"/>
                  </a:lnTo>
                  <a:lnTo>
                    <a:pt x="11953608" y="106362"/>
                  </a:lnTo>
                  <a:lnTo>
                    <a:pt x="11990120" y="125412"/>
                  </a:lnTo>
                  <a:lnTo>
                    <a:pt x="12031396" y="141287"/>
                  </a:lnTo>
                  <a:lnTo>
                    <a:pt x="12077432" y="155575"/>
                  </a:lnTo>
                  <a:lnTo>
                    <a:pt x="12129820" y="166688"/>
                  </a:lnTo>
                  <a:lnTo>
                    <a:pt x="12190146" y="174625"/>
                  </a:lnTo>
                  <a:lnTo>
                    <a:pt x="12192000" y="174668"/>
                  </a:lnTo>
                  <a:lnTo>
                    <a:pt x="12192000" y="319047"/>
                  </a:lnTo>
                  <a:lnTo>
                    <a:pt x="12192000" y="885826"/>
                  </a:lnTo>
                  <a:lnTo>
                    <a:pt x="12192000" y="1030205"/>
                  </a:lnTo>
                  <a:lnTo>
                    <a:pt x="12192000" y="1553722"/>
                  </a:lnTo>
                  <a:lnTo>
                    <a:pt x="12192000" y="1787292"/>
                  </a:lnTo>
                  <a:lnTo>
                    <a:pt x="12192000" y="1931671"/>
                  </a:lnTo>
                  <a:lnTo>
                    <a:pt x="12192000" y="2868172"/>
                  </a:lnTo>
                  <a:lnTo>
                    <a:pt x="12191997" y="2868172"/>
                  </a:lnTo>
                  <a:lnTo>
                    <a:pt x="1" y="2868172"/>
                  </a:lnTo>
                  <a:lnTo>
                    <a:pt x="0" y="2868172"/>
                  </a:lnTo>
                  <a:lnTo>
                    <a:pt x="0" y="1931671"/>
                  </a:lnTo>
                  <a:lnTo>
                    <a:pt x="0" y="1787292"/>
                  </a:lnTo>
                  <a:lnTo>
                    <a:pt x="0" y="1553722"/>
                  </a:lnTo>
                  <a:lnTo>
                    <a:pt x="0" y="1030205"/>
                  </a:lnTo>
                  <a:lnTo>
                    <a:pt x="0" y="885826"/>
                  </a:lnTo>
                  <a:lnTo>
                    <a:pt x="0" y="319047"/>
                  </a:lnTo>
                  <a:lnTo>
                    <a:pt x="0" y="174668"/>
                  </a:lnTo>
                  <a:lnTo>
                    <a:pt x="1852" y="174625"/>
                  </a:lnTo>
                  <a:lnTo>
                    <a:pt x="62177" y="166687"/>
                  </a:lnTo>
                  <a:lnTo>
                    <a:pt x="114564" y="155575"/>
                  </a:lnTo>
                  <a:lnTo>
                    <a:pt x="160602" y="141287"/>
                  </a:lnTo>
                  <a:lnTo>
                    <a:pt x="201877" y="125412"/>
                  </a:lnTo>
                  <a:lnTo>
                    <a:pt x="238389" y="106362"/>
                  </a:lnTo>
                  <a:lnTo>
                    <a:pt x="276489" y="87312"/>
                  </a:lnTo>
                  <a:lnTo>
                    <a:pt x="314589" y="68262"/>
                  </a:lnTo>
                  <a:lnTo>
                    <a:pt x="351102" y="52387"/>
                  </a:lnTo>
                  <a:lnTo>
                    <a:pt x="392377" y="36512"/>
                  </a:lnTo>
                  <a:lnTo>
                    <a:pt x="438414" y="20637"/>
                  </a:lnTo>
                  <a:lnTo>
                    <a:pt x="490802" y="9525"/>
                  </a:lnTo>
                  <a:lnTo>
                    <a:pt x="551127" y="3175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685800">
                <a:buClrTx/>
                <a:defRPr/>
              </a:pPr>
              <a:endParaRPr lang="en-US" sz="1350" kern="120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7A502461-DBD9-4B84-92C9-8D95C948DE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845450"/>
              <a:ext cx="12192000" cy="3012550"/>
            </a:xfrm>
            <a:custGeom>
              <a:avLst/>
              <a:gdLst>
                <a:gd name="connsiteX0" fmla="*/ 619389 w 12192000"/>
                <a:gd name="connsiteY0" fmla="*/ 0 h 3012550"/>
                <a:gd name="connsiteX1" fmla="*/ 687652 w 12192000"/>
                <a:gd name="connsiteY1" fmla="*/ 3175 h 3012550"/>
                <a:gd name="connsiteX2" fmla="*/ 747977 w 12192000"/>
                <a:gd name="connsiteY2" fmla="*/ 9525 h 3012550"/>
                <a:gd name="connsiteX3" fmla="*/ 800364 w 12192000"/>
                <a:gd name="connsiteY3" fmla="*/ 20637 h 3012550"/>
                <a:gd name="connsiteX4" fmla="*/ 846402 w 12192000"/>
                <a:gd name="connsiteY4" fmla="*/ 36512 h 3012550"/>
                <a:gd name="connsiteX5" fmla="*/ 887677 w 12192000"/>
                <a:gd name="connsiteY5" fmla="*/ 52387 h 3012550"/>
                <a:gd name="connsiteX6" fmla="*/ 924189 w 12192000"/>
                <a:gd name="connsiteY6" fmla="*/ 68262 h 3012550"/>
                <a:gd name="connsiteX7" fmla="*/ 962289 w 12192000"/>
                <a:gd name="connsiteY7" fmla="*/ 87312 h 3012550"/>
                <a:gd name="connsiteX8" fmla="*/ 1000389 w 12192000"/>
                <a:gd name="connsiteY8" fmla="*/ 106362 h 3012550"/>
                <a:gd name="connsiteX9" fmla="*/ 1036902 w 12192000"/>
                <a:gd name="connsiteY9" fmla="*/ 125412 h 3012550"/>
                <a:gd name="connsiteX10" fmla="*/ 1078177 w 12192000"/>
                <a:gd name="connsiteY10" fmla="*/ 141287 h 3012550"/>
                <a:gd name="connsiteX11" fmla="*/ 1124214 w 12192000"/>
                <a:gd name="connsiteY11" fmla="*/ 155575 h 3012550"/>
                <a:gd name="connsiteX12" fmla="*/ 1176602 w 12192000"/>
                <a:gd name="connsiteY12" fmla="*/ 166687 h 3012550"/>
                <a:gd name="connsiteX13" fmla="*/ 1236927 w 12192000"/>
                <a:gd name="connsiteY13" fmla="*/ 174625 h 3012550"/>
                <a:gd name="connsiteX14" fmla="*/ 1305189 w 12192000"/>
                <a:gd name="connsiteY14" fmla="*/ 176212 h 3012550"/>
                <a:gd name="connsiteX15" fmla="*/ 1373452 w 12192000"/>
                <a:gd name="connsiteY15" fmla="*/ 174625 h 3012550"/>
                <a:gd name="connsiteX16" fmla="*/ 1433777 w 12192000"/>
                <a:gd name="connsiteY16" fmla="*/ 166687 h 3012550"/>
                <a:gd name="connsiteX17" fmla="*/ 1486164 w 12192000"/>
                <a:gd name="connsiteY17" fmla="*/ 155575 h 3012550"/>
                <a:gd name="connsiteX18" fmla="*/ 1532202 w 12192000"/>
                <a:gd name="connsiteY18" fmla="*/ 141287 h 3012550"/>
                <a:gd name="connsiteX19" fmla="*/ 1573477 w 12192000"/>
                <a:gd name="connsiteY19" fmla="*/ 125412 h 3012550"/>
                <a:gd name="connsiteX20" fmla="*/ 1609989 w 12192000"/>
                <a:gd name="connsiteY20" fmla="*/ 106362 h 3012550"/>
                <a:gd name="connsiteX21" fmla="*/ 1648089 w 12192000"/>
                <a:gd name="connsiteY21" fmla="*/ 87312 h 3012550"/>
                <a:gd name="connsiteX22" fmla="*/ 1686189 w 12192000"/>
                <a:gd name="connsiteY22" fmla="*/ 68262 h 3012550"/>
                <a:gd name="connsiteX23" fmla="*/ 1722702 w 12192000"/>
                <a:gd name="connsiteY23" fmla="*/ 52387 h 3012550"/>
                <a:gd name="connsiteX24" fmla="*/ 1763977 w 12192000"/>
                <a:gd name="connsiteY24" fmla="*/ 36512 h 3012550"/>
                <a:gd name="connsiteX25" fmla="*/ 1810014 w 12192000"/>
                <a:gd name="connsiteY25" fmla="*/ 20637 h 3012550"/>
                <a:gd name="connsiteX26" fmla="*/ 1862402 w 12192000"/>
                <a:gd name="connsiteY26" fmla="*/ 9525 h 3012550"/>
                <a:gd name="connsiteX27" fmla="*/ 1922727 w 12192000"/>
                <a:gd name="connsiteY27" fmla="*/ 3175 h 3012550"/>
                <a:gd name="connsiteX28" fmla="*/ 1990989 w 12192000"/>
                <a:gd name="connsiteY28" fmla="*/ 0 h 3012550"/>
                <a:gd name="connsiteX29" fmla="*/ 2059252 w 12192000"/>
                <a:gd name="connsiteY29" fmla="*/ 3175 h 3012550"/>
                <a:gd name="connsiteX30" fmla="*/ 2119577 w 12192000"/>
                <a:gd name="connsiteY30" fmla="*/ 9525 h 3012550"/>
                <a:gd name="connsiteX31" fmla="*/ 2171964 w 12192000"/>
                <a:gd name="connsiteY31" fmla="*/ 20637 h 3012550"/>
                <a:gd name="connsiteX32" fmla="*/ 2218002 w 12192000"/>
                <a:gd name="connsiteY32" fmla="*/ 36512 h 3012550"/>
                <a:gd name="connsiteX33" fmla="*/ 2259277 w 12192000"/>
                <a:gd name="connsiteY33" fmla="*/ 52387 h 3012550"/>
                <a:gd name="connsiteX34" fmla="*/ 2295789 w 12192000"/>
                <a:gd name="connsiteY34" fmla="*/ 68262 h 3012550"/>
                <a:gd name="connsiteX35" fmla="*/ 2333889 w 12192000"/>
                <a:gd name="connsiteY35" fmla="*/ 87312 h 3012550"/>
                <a:gd name="connsiteX36" fmla="*/ 2371989 w 12192000"/>
                <a:gd name="connsiteY36" fmla="*/ 106362 h 3012550"/>
                <a:gd name="connsiteX37" fmla="*/ 2408502 w 12192000"/>
                <a:gd name="connsiteY37" fmla="*/ 125412 h 3012550"/>
                <a:gd name="connsiteX38" fmla="*/ 2449777 w 12192000"/>
                <a:gd name="connsiteY38" fmla="*/ 141287 h 3012550"/>
                <a:gd name="connsiteX39" fmla="*/ 2495814 w 12192000"/>
                <a:gd name="connsiteY39" fmla="*/ 155575 h 3012550"/>
                <a:gd name="connsiteX40" fmla="*/ 2548202 w 12192000"/>
                <a:gd name="connsiteY40" fmla="*/ 166687 h 3012550"/>
                <a:gd name="connsiteX41" fmla="*/ 2608527 w 12192000"/>
                <a:gd name="connsiteY41" fmla="*/ 174625 h 3012550"/>
                <a:gd name="connsiteX42" fmla="*/ 2676789 w 12192000"/>
                <a:gd name="connsiteY42" fmla="*/ 176212 h 3012550"/>
                <a:gd name="connsiteX43" fmla="*/ 2745052 w 12192000"/>
                <a:gd name="connsiteY43" fmla="*/ 174625 h 3012550"/>
                <a:gd name="connsiteX44" fmla="*/ 2805377 w 12192000"/>
                <a:gd name="connsiteY44" fmla="*/ 166687 h 3012550"/>
                <a:gd name="connsiteX45" fmla="*/ 2857764 w 12192000"/>
                <a:gd name="connsiteY45" fmla="*/ 155575 h 3012550"/>
                <a:gd name="connsiteX46" fmla="*/ 2903802 w 12192000"/>
                <a:gd name="connsiteY46" fmla="*/ 141287 h 3012550"/>
                <a:gd name="connsiteX47" fmla="*/ 2945077 w 12192000"/>
                <a:gd name="connsiteY47" fmla="*/ 125412 h 3012550"/>
                <a:gd name="connsiteX48" fmla="*/ 2981589 w 12192000"/>
                <a:gd name="connsiteY48" fmla="*/ 106362 h 3012550"/>
                <a:gd name="connsiteX49" fmla="*/ 3019689 w 12192000"/>
                <a:gd name="connsiteY49" fmla="*/ 87312 h 3012550"/>
                <a:gd name="connsiteX50" fmla="*/ 3057789 w 12192000"/>
                <a:gd name="connsiteY50" fmla="*/ 68262 h 3012550"/>
                <a:gd name="connsiteX51" fmla="*/ 3094302 w 12192000"/>
                <a:gd name="connsiteY51" fmla="*/ 52387 h 3012550"/>
                <a:gd name="connsiteX52" fmla="*/ 3135577 w 12192000"/>
                <a:gd name="connsiteY52" fmla="*/ 36512 h 3012550"/>
                <a:gd name="connsiteX53" fmla="*/ 3181614 w 12192000"/>
                <a:gd name="connsiteY53" fmla="*/ 20637 h 3012550"/>
                <a:gd name="connsiteX54" fmla="*/ 3234002 w 12192000"/>
                <a:gd name="connsiteY54" fmla="*/ 9525 h 3012550"/>
                <a:gd name="connsiteX55" fmla="*/ 3294327 w 12192000"/>
                <a:gd name="connsiteY55" fmla="*/ 3175 h 3012550"/>
                <a:gd name="connsiteX56" fmla="*/ 3361002 w 12192000"/>
                <a:gd name="connsiteY56" fmla="*/ 0 h 3012550"/>
                <a:gd name="connsiteX57" fmla="*/ 3430852 w 12192000"/>
                <a:gd name="connsiteY57" fmla="*/ 3175 h 3012550"/>
                <a:gd name="connsiteX58" fmla="*/ 3491177 w 12192000"/>
                <a:gd name="connsiteY58" fmla="*/ 9525 h 3012550"/>
                <a:gd name="connsiteX59" fmla="*/ 3543564 w 12192000"/>
                <a:gd name="connsiteY59" fmla="*/ 20637 h 3012550"/>
                <a:gd name="connsiteX60" fmla="*/ 3589602 w 12192000"/>
                <a:gd name="connsiteY60" fmla="*/ 36512 h 3012550"/>
                <a:gd name="connsiteX61" fmla="*/ 3630877 w 12192000"/>
                <a:gd name="connsiteY61" fmla="*/ 52387 h 3012550"/>
                <a:gd name="connsiteX62" fmla="*/ 3667389 w 12192000"/>
                <a:gd name="connsiteY62" fmla="*/ 68262 h 3012550"/>
                <a:gd name="connsiteX63" fmla="*/ 3705489 w 12192000"/>
                <a:gd name="connsiteY63" fmla="*/ 87312 h 3012550"/>
                <a:gd name="connsiteX64" fmla="*/ 3743589 w 12192000"/>
                <a:gd name="connsiteY64" fmla="*/ 106362 h 3012550"/>
                <a:gd name="connsiteX65" fmla="*/ 3780102 w 12192000"/>
                <a:gd name="connsiteY65" fmla="*/ 125412 h 3012550"/>
                <a:gd name="connsiteX66" fmla="*/ 3821377 w 12192000"/>
                <a:gd name="connsiteY66" fmla="*/ 141287 h 3012550"/>
                <a:gd name="connsiteX67" fmla="*/ 3867414 w 12192000"/>
                <a:gd name="connsiteY67" fmla="*/ 155575 h 3012550"/>
                <a:gd name="connsiteX68" fmla="*/ 3919802 w 12192000"/>
                <a:gd name="connsiteY68" fmla="*/ 166687 h 3012550"/>
                <a:gd name="connsiteX69" fmla="*/ 3980127 w 12192000"/>
                <a:gd name="connsiteY69" fmla="*/ 174625 h 3012550"/>
                <a:gd name="connsiteX70" fmla="*/ 4048389 w 12192000"/>
                <a:gd name="connsiteY70" fmla="*/ 176212 h 3012550"/>
                <a:gd name="connsiteX71" fmla="*/ 4116652 w 12192000"/>
                <a:gd name="connsiteY71" fmla="*/ 174625 h 3012550"/>
                <a:gd name="connsiteX72" fmla="*/ 4176977 w 12192000"/>
                <a:gd name="connsiteY72" fmla="*/ 166687 h 3012550"/>
                <a:gd name="connsiteX73" fmla="*/ 4229364 w 12192000"/>
                <a:gd name="connsiteY73" fmla="*/ 155575 h 3012550"/>
                <a:gd name="connsiteX74" fmla="*/ 4275402 w 12192000"/>
                <a:gd name="connsiteY74" fmla="*/ 141287 h 3012550"/>
                <a:gd name="connsiteX75" fmla="*/ 4316677 w 12192000"/>
                <a:gd name="connsiteY75" fmla="*/ 125412 h 3012550"/>
                <a:gd name="connsiteX76" fmla="*/ 4353189 w 12192000"/>
                <a:gd name="connsiteY76" fmla="*/ 106362 h 3012550"/>
                <a:gd name="connsiteX77" fmla="*/ 4429389 w 12192000"/>
                <a:gd name="connsiteY77" fmla="*/ 68262 h 3012550"/>
                <a:gd name="connsiteX78" fmla="*/ 4465902 w 12192000"/>
                <a:gd name="connsiteY78" fmla="*/ 52387 h 3012550"/>
                <a:gd name="connsiteX79" fmla="*/ 4507177 w 12192000"/>
                <a:gd name="connsiteY79" fmla="*/ 36512 h 3012550"/>
                <a:gd name="connsiteX80" fmla="*/ 4553215 w 12192000"/>
                <a:gd name="connsiteY80" fmla="*/ 20637 h 3012550"/>
                <a:gd name="connsiteX81" fmla="*/ 4605602 w 12192000"/>
                <a:gd name="connsiteY81" fmla="*/ 9525 h 3012550"/>
                <a:gd name="connsiteX82" fmla="*/ 4665928 w 12192000"/>
                <a:gd name="connsiteY82" fmla="*/ 3175 h 3012550"/>
                <a:gd name="connsiteX83" fmla="*/ 4734189 w 12192000"/>
                <a:gd name="connsiteY83" fmla="*/ 0 h 3012550"/>
                <a:gd name="connsiteX84" fmla="*/ 4802453 w 12192000"/>
                <a:gd name="connsiteY84" fmla="*/ 3175 h 3012550"/>
                <a:gd name="connsiteX85" fmla="*/ 4862777 w 12192000"/>
                <a:gd name="connsiteY85" fmla="*/ 9525 h 3012550"/>
                <a:gd name="connsiteX86" fmla="*/ 4915165 w 12192000"/>
                <a:gd name="connsiteY86" fmla="*/ 20637 h 3012550"/>
                <a:gd name="connsiteX87" fmla="*/ 4961201 w 12192000"/>
                <a:gd name="connsiteY87" fmla="*/ 36512 h 3012550"/>
                <a:gd name="connsiteX88" fmla="*/ 5002477 w 12192000"/>
                <a:gd name="connsiteY88" fmla="*/ 52387 h 3012550"/>
                <a:gd name="connsiteX89" fmla="*/ 5038989 w 12192000"/>
                <a:gd name="connsiteY89" fmla="*/ 68262 h 3012550"/>
                <a:gd name="connsiteX90" fmla="*/ 5077090 w 12192000"/>
                <a:gd name="connsiteY90" fmla="*/ 87312 h 3012550"/>
                <a:gd name="connsiteX91" fmla="*/ 5115189 w 12192000"/>
                <a:gd name="connsiteY91" fmla="*/ 106362 h 3012550"/>
                <a:gd name="connsiteX92" fmla="*/ 5151701 w 12192000"/>
                <a:gd name="connsiteY92" fmla="*/ 125412 h 3012550"/>
                <a:gd name="connsiteX93" fmla="*/ 5192977 w 12192000"/>
                <a:gd name="connsiteY93" fmla="*/ 141287 h 3012550"/>
                <a:gd name="connsiteX94" fmla="*/ 5239014 w 12192000"/>
                <a:gd name="connsiteY94" fmla="*/ 155575 h 3012550"/>
                <a:gd name="connsiteX95" fmla="*/ 5291401 w 12192000"/>
                <a:gd name="connsiteY95" fmla="*/ 166687 h 3012550"/>
                <a:gd name="connsiteX96" fmla="*/ 5351727 w 12192000"/>
                <a:gd name="connsiteY96" fmla="*/ 174625 h 3012550"/>
                <a:gd name="connsiteX97" fmla="*/ 5410199 w 12192000"/>
                <a:gd name="connsiteY97" fmla="*/ 175985 h 3012550"/>
                <a:gd name="connsiteX98" fmla="*/ 5468671 w 12192000"/>
                <a:gd name="connsiteY98" fmla="*/ 174625 h 3012550"/>
                <a:gd name="connsiteX99" fmla="*/ 5528996 w 12192000"/>
                <a:gd name="connsiteY99" fmla="*/ 166687 h 3012550"/>
                <a:gd name="connsiteX100" fmla="*/ 5581383 w 12192000"/>
                <a:gd name="connsiteY100" fmla="*/ 155575 h 3012550"/>
                <a:gd name="connsiteX101" fmla="*/ 5627421 w 12192000"/>
                <a:gd name="connsiteY101" fmla="*/ 141287 h 3012550"/>
                <a:gd name="connsiteX102" fmla="*/ 5668696 w 12192000"/>
                <a:gd name="connsiteY102" fmla="*/ 125412 h 3012550"/>
                <a:gd name="connsiteX103" fmla="*/ 5705209 w 12192000"/>
                <a:gd name="connsiteY103" fmla="*/ 106362 h 3012550"/>
                <a:gd name="connsiteX104" fmla="*/ 5743308 w 12192000"/>
                <a:gd name="connsiteY104" fmla="*/ 87312 h 3012550"/>
                <a:gd name="connsiteX105" fmla="*/ 5781408 w 12192000"/>
                <a:gd name="connsiteY105" fmla="*/ 68262 h 3012550"/>
                <a:gd name="connsiteX106" fmla="*/ 5817921 w 12192000"/>
                <a:gd name="connsiteY106" fmla="*/ 52387 h 3012550"/>
                <a:gd name="connsiteX107" fmla="*/ 5859196 w 12192000"/>
                <a:gd name="connsiteY107" fmla="*/ 36512 h 3012550"/>
                <a:gd name="connsiteX108" fmla="*/ 5905234 w 12192000"/>
                <a:gd name="connsiteY108" fmla="*/ 20637 h 3012550"/>
                <a:gd name="connsiteX109" fmla="*/ 5957621 w 12192000"/>
                <a:gd name="connsiteY109" fmla="*/ 9525 h 3012550"/>
                <a:gd name="connsiteX110" fmla="*/ 6017947 w 12192000"/>
                <a:gd name="connsiteY110" fmla="*/ 3175 h 3012550"/>
                <a:gd name="connsiteX111" fmla="*/ 6086209 w 12192000"/>
                <a:gd name="connsiteY111" fmla="*/ 0 h 3012550"/>
                <a:gd name="connsiteX112" fmla="*/ 6095999 w 12192000"/>
                <a:gd name="connsiteY112" fmla="*/ 455 h 3012550"/>
                <a:gd name="connsiteX113" fmla="*/ 6105789 w 12192000"/>
                <a:gd name="connsiteY113" fmla="*/ 0 h 3012550"/>
                <a:gd name="connsiteX114" fmla="*/ 6174052 w 12192000"/>
                <a:gd name="connsiteY114" fmla="*/ 3175 h 3012550"/>
                <a:gd name="connsiteX115" fmla="*/ 6234377 w 12192000"/>
                <a:gd name="connsiteY115" fmla="*/ 9525 h 3012550"/>
                <a:gd name="connsiteX116" fmla="*/ 6286764 w 12192000"/>
                <a:gd name="connsiteY116" fmla="*/ 20637 h 3012550"/>
                <a:gd name="connsiteX117" fmla="*/ 6332802 w 12192000"/>
                <a:gd name="connsiteY117" fmla="*/ 36512 h 3012550"/>
                <a:gd name="connsiteX118" fmla="*/ 6374077 w 12192000"/>
                <a:gd name="connsiteY118" fmla="*/ 52387 h 3012550"/>
                <a:gd name="connsiteX119" fmla="*/ 6410589 w 12192000"/>
                <a:gd name="connsiteY119" fmla="*/ 68262 h 3012550"/>
                <a:gd name="connsiteX120" fmla="*/ 6448689 w 12192000"/>
                <a:gd name="connsiteY120" fmla="*/ 87312 h 3012550"/>
                <a:gd name="connsiteX121" fmla="*/ 6486789 w 12192000"/>
                <a:gd name="connsiteY121" fmla="*/ 106362 h 3012550"/>
                <a:gd name="connsiteX122" fmla="*/ 6523302 w 12192000"/>
                <a:gd name="connsiteY122" fmla="*/ 125412 h 3012550"/>
                <a:gd name="connsiteX123" fmla="*/ 6564577 w 12192000"/>
                <a:gd name="connsiteY123" fmla="*/ 141287 h 3012550"/>
                <a:gd name="connsiteX124" fmla="*/ 6610614 w 12192000"/>
                <a:gd name="connsiteY124" fmla="*/ 155575 h 3012550"/>
                <a:gd name="connsiteX125" fmla="*/ 6663002 w 12192000"/>
                <a:gd name="connsiteY125" fmla="*/ 166687 h 3012550"/>
                <a:gd name="connsiteX126" fmla="*/ 6723327 w 12192000"/>
                <a:gd name="connsiteY126" fmla="*/ 174625 h 3012550"/>
                <a:gd name="connsiteX127" fmla="*/ 6781799 w 12192000"/>
                <a:gd name="connsiteY127" fmla="*/ 175985 h 3012550"/>
                <a:gd name="connsiteX128" fmla="*/ 6840271 w 12192000"/>
                <a:gd name="connsiteY128" fmla="*/ 174625 h 3012550"/>
                <a:gd name="connsiteX129" fmla="*/ 6900596 w 12192000"/>
                <a:gd name="connsiteY129" fmla="*/ 166687 h 3012550"/>
                <a:gd name="connsiteX130" fmla="*/ 6952983 w 12192000"/>
                <a:gd name="connsiteY130" fmla="*/ 155575 h 3012550"/>
                <a:gd name="connsiteX131" fmla="*/ 6999021 w 12192000"/>
                <a:gd name="connsiteY131" fmla="*/ 141287 h 3012550"/>
                <a:gd name="connsiteX132" fmla="*/ 7040296 w 12192000"/>
                <a:gd name="connsiteY132" fmla="*/ 125412 h 3012550"/>
                <a:gd name="connsiteX133" fmla="*/ 7076808 w 12192000"/>
                <a:gd name="connsiteY133" fmla="*/ 106362 h 3012550"/>
                <a:gd name="connsiteX134" fmla="*/ 7114908 w 12192000"/>
                <a:gd name="connsiteY134" fmla="*/ 87312 h 3012550"/>
                <a:gd name="connsiteX135" fmla="*/ 7153008 w 12192000"/>
                <a:gd name="connsiteY135" fmla="*/ 68262 h 3012550"/>
                <a:gd name="connsiteX136" fmla="*/ 7189521 w 12192000"/>
                <a:gd name="connsiteY136" fmla="*/ 52387 h 3012550"/>
                <a:gd name="connsiteX137" fmla="*/ 7230796 w 12192000"/>
                <a:gd name="connsiteY137" fmla="*/ 36512 h 3012550"/>
                <a:gd name="connsiteX138" fmla="*/ 7276833 w 12192000"/>
                <a:gd name="connsiteY138" fmla="*/ 20637 h 3012550"/>
                <a:gd name="connsiteX139" fmla="*/ 7329221 w 12192000"/>
                <a:gd name="connsiteY139" fmla="*/ 9525 h 3012550"/>
                <a:gd name="connsiteX140" fmla="*/ 7389546 w 12192000"/>
                <a:gd name="connsiteY140" fmla="*/ 3175 h 3012550"/>
                <a:gd name="connsiteX141" fmla="*/ 7457808 w 12192000"/>
                <a:gd name="connsiteY141" fmla="*/ 0 h 3012550"/>
                <a:gd name="connsiteX142" fmla="*/ 7526071 w 12192000"/>
                <a:gd name="connsiteY142" fmla="*/ 3175 h 3012550"/>
                <a:gd name="connsiteX143" fmla="*/ 7586396 w 12192000"/>
                <a:gd name="connsiteY143" fmla="*/ 9525 h 3012550"/>
                <a:gd name="connsiteX144" fmla="*/ 7638783 w 12192000"/>
                <a:gd name="connsiteY144" fmla="*/ 20637 h 3012550"/>
                <a:gd name="connsiteX145" fmla="*/ 7684821 w 12192000"/>
                <a:gd name="connsiteY145" fmla="*/ 36512 h 3012550"/>
                <a:gd name="connsiteX146" fmla="*/ 7726096 w 12192000"/>
                <a:gd name="connsiteY146" fmla="*/ 52387 h 3012550"/>
                <a:gd name="connsiteX147" fmla="*/ 7762608 w 12192000"/>
                <a:gd name="connsiteY147" fmla="*/ 68262 h 3012550"/>
                <a:gd name="connsiteX148" fmla="*/ 7800708 w 12192000"/>
                <a:gd name="connsiteY148" fmla="*/ 87312 h 3012550"/>
                <a:gd name="connsiteX149" fmla="*/ 7838808 w 12192000"/>
                <a:gd name="connsiteY149" fmla="*/ 106362 h 3012550"/>
                <a:gd name="connsiteX150" fmla="*/ 7875321 w 12192000"/>
                <a:gd name="connsiteY150" fmla="*/ 125412 h 3012550"/>
                <a:gd name="connsiteX151" fmla="*/ 7916596 w 12192000"/>
                <a:gd name="connsiteY151" fmla="*/ 141287 h 3012550"/>
                <a:gd name="connsiteX152" fmla="*/ 7962633 w 12192000"/>
                <a:gd name="connsiteY152" fmla="*/ 155575 h 3012550"/>
                <a:gd name="connsiteX153" fmla="*/ 8015021 w 12192000"/>
                <a:gd name="connsiteY153" fmla="*/ 166687 h 3012550"/>
                <a:gd name="connsiteX154" fmla="*/ 8075346 w 12192000"/>
                <a:gd name="connsiteY154" fmla="*/ 174625 h 3012550"/>
                <a:gd name="connsiteX155" fmla="*/ 8143608 w 12192000"/>
                <a:gd name="connsiteY155" fmla="*/ 176212 h 3012550"/>
                <a:gd name="connsiteX156" fmla="*/ 8211871 w 12192000"/>
                <a:gd name="connsiteY156" fmla="*/ 174625 h 3012550"/>
                <a:gd name="connsiteX157" fmla="*/ 8272196 w 12192000"/>
                <a:gd name="connsiteY157" fmla="*/ 166687 h 3012550"/>
                <a:gd name="connsiteX158" fmla="*/ 8324583 w 12192000"/>
                <a:gd name="connsiteY158" fmla="*/ 155575 h 3012550"/>
                <a:gd name="connsiteX159" fmla="*/ 8370621 w 12192000"/>
                <a:gd name="connsiteY159" fmla="*/ 141287 h 3012550"/>
                <a:gd name="connsiteX160" fmla="*/ 8411896 w 12192000"/>
                <a:gd name="connsiteY160" fmla="*/ 125412 h 3012550"/>
                <a:gd name="connsiteX161" fmla="*/ 8448408 w 12192000"/>
                <a:gd name="connsiteY161" fmla="*/ 106362 h 3012550"/>
                <a:gd name="connsiteX162" fmla="*/ 8486508 w 12192000"/>
                <a:gd name="connsiteY162" fmla="*/ 87312 h 3012550"/>
                <a:gd name="connsiteX163" fmla="*/ 8524608 w 12192000"/>
                <a:gd name="connsiteY163" fmla="*/ 68262 h 3012550"/>
                <a:gd name="connsiteX164" fmla="*/ 8561120 w 12192000"/>
                <a:gd name="connsiteY164" fmla="*/ 52387 h 3012550"/>
                <a:gd name="connsiteX165" fmla="*/ 8602396 w 12192000"/>
                <a:gd name="connsiteY165" fmla="*/ 36512 h 3012550"/>
                <a:gd name="connsiteX166" fmla="*/ 8648432 w 12192000"/>
                <a:gd name="connsiteY166" fmla="*/ 20637 h 3012550"/>
                <a:gd name="connsiteX167" fmla="*/ 8700820 w 12192000"/>
                <a:gd name="connsiteY167" fmla="*/ 9525 h 3012550"/>
                <a:gd name="connsiteX168" fmla="*/ 8761146 w 12192000"/>
                <a:gd name="connsiteY168" fmla="*/ 3175 h 3012550"/>
                <a:gd name="connsiteX169" fmla="*/ 8827820 w 12192000"/>
                <a:gd name="connsiteY169" fmla="*/ 0 h 3012550"/>
                <a:gd name="connsiteX170" fmla="*/ 8897670 w 12192000"/>
                <a:gd name="connsiteY170" fmla="*/ 3175 h 3012550"/>
                <a:gd name="connsiteX171" fmla="*/ 8957996 w 12192000"/>
                <a:gd name="connsiteY171" fmla="*/ 9525 h 3012550"/>
                <a:gd name="connsiteX172" fmla="*/ 9010382 w 12192000"/>
                <a:gd name="connsiteY172" fmla="*/ 20637 h 3012550"/>
                <a:gd name="connsiteX173" fmla="*/ 9056420 w 12192000"/>
                <a:gd name="connsiteY173" fmla="*/ 36512 h 3012550"/>
                <a:gd name="connsiteX174" fmla="*/ 9097696 w 12192000"/>
                <a:gd name="connsiteY174" fmla="*/ 52387 h 3012550"/>
                <a:gd name="connsiteX175" fmla="*/ 9134208 w 12192000"/>
                <a:gd name="connsiteY175" fmla="*/ 68262 h 3012550"/>
                <a:gd name="connsiteX176" fmla="*/ 9172308 w 12192000"/>
                <a:gd name="connsiteY176" fmla="*/ 87312 h 3012550"/>
                <a:gd name="connsiteX177" fmla="*/ 9210408 w 12192000"/>
                <a:gd name="connsiteY177" fmla="*/ 106362 h 3012550"/>
                <a:gd name="connsiteX178" fmla="*/ 9246920 w 12192000"/>
                <a:gd name="connsiteY178" fmla="*/ 125412 h 3012550"/>
                <a:gd name="connsiteX179" fmla="*/ 9288196 w 12192000"/>
                <a:gd name="connsiteY179" fmla="*/ 141287 h 3012550"/>
                <a:gd name="connsiteX180" fmla="*/ 9334232 w 12192000"/>
                <a:gd name="connsiteY180" fmla="*/ 155575 h 3012550"/>
                <a:gd name="connsiteX181" fmla="*/ 9386620 w 12192000"/>
                <a:gd name="connsiteY181" fmla="*/ 166687 h 3012550"/>
                <a:gd name="connsiteX182" fmla="*/ 9446946 w 12192000"/>
                <a:gd name="connsiteY182" fmla="*/ 174625 h 3012550"/>
                <a:gd name="connsiteX183" fmla="*/ 9515208 w 12192000"/>
                <a:gd name="connsiteY183" fmla="*/ 176212 h 3012550"/>
                <a:gd name="connsiteX184" fmla="*/ 9583470 w 12192000"/>
                <a:gd name="connsiteY184" fmla="*/ 174625 h 3012550"/>
                <a:gd name="connsiteX185" fmla="*/ 9643796 w 12192000"/>
                <a:gd name="connsiteY185" fmla="*/ 166687 h 3012550"/>
                <a:gd name="connsiteX186" fmla="*/ 9696182 w 12192000"/>
                <a:gd name="connsiteY186" fmla="*/ 155575 h 3012550"/>
                <a:gd name="connsiteX187" fmla="*/ 9742220 w 12192000"/>
                <a:gd name="connsiteY187" fmla="*/ 141287 h 3012550"/>
                <a:gd name="connsiteX188" fmla="*/ 9783496 w 12192000"/>
                <a:gd name="connsiteY188" fmla="*/ 125412 h 3012550"/>
                <a:gd name="connsiteX189" fmla="*/ 9820008 w 12192000"/>
                <a:gd name="connsiteY189" fmla="*/ 106362 h 3012550"/>
                <a:gd name="connsiteX190" fmla="*/ 9896208 w 12192000"/>
                <a:gd name="connsiteY190" fmla="*/ 68262 h 3012550"/>
                <a:gd name="connsiteX191" fmla="*/ 9932720 w 12192000"/>
                <a:gd name="connsiteY191" fmla="*/ 52387 h 3012550"/>
                <a:gd name="connsiteX192" fmla="*/ 9973996 w 12192000"/>
                <a:gd name="connsiteY192" fmla="*/ 36512 h 3012550"/>
                <a:gd name="connsiteX193" fmla="*/ 10020032 w 12192000"/>
                <a:gd name="connsiteY193" fmla="*/ 20637 h 3012550"/>
                <a:gd name="connsiteX194" fmla="*/ 10072420 w 12192000"/>
                <a:gd name="connsiteY194" fmla="*/ 9525 h 3012550"/>
                <a:gd name="connsiteX195" fmla="*/ 10132746 w 12192000"/>
                <a:gd name="connsiteY195" fmla="*/ 3175 h 3012550"/>
                <a:gd name="connsiteX196" fmla="*/ 10201008 w 12192000"/>
                <a:gd name="connsiteY196" fmla="*/ 0 h 3012550"/>
                <a:gd name="connsiteX197" fmla="*/ 10269270 w 12192000"/>
                <a:gd name="connsiteY197" fmla="*/ 3175 h 3012550"/>
                <a:gd name="connsiteX198" fmla="*/ 10329596 w 12192000"/>
                <a:gd name="connsiteY198" fmla="*/ 9525 h 3012550"/>
                <a:gd name="connsiteX199" fmla="*/ 10381982 w 12192000"/>
                <a:gd name="connsiteY199" fmla="*/ 20637 h 3012550"/>
                <a:gd name="connsiteX200" fmla="*/ 10428020 w 12192000"/>
                <a:gd name="connsiteY200" fmla="*/ 36512 h 3012550"/>
                <a:gd name="connsiteX201" fmla="*/ 10469296 w 12192000"/>
                <a:gd name="connsiteY201" fmla="*/ 52387 h 3012550"/>
                <a:gd name="connsiteX202" fmla="*/ 10505808 w 12192000"/>
                <a:gd name="connsiteY202" fmla="*/ 68262 h 3012550"/>
                <a:gd name="connsiteX203" fmla="*/ 10543908 w 12192000"/>
                <a:gd name="connsiteY203" fmla="*/ 87312 h 3012550"/>
                <a:gd name="connsiteX204" fmla="*/ 10582008 w 12192000"/>
                <a:gd name="connsiteY204" fmla="*/ 106362 h 3012550"/>
                <a:gd name="connsiteX205" fmla="*/ 10618520 w 12192000"/>
                <a:gd name="connsiteY205" fmla="*/ 125412 h 3012550"/>
                <a:gd name="connsiteX206" fmla="*/ 10659796 w 12192000"/>
                <a:gd name="connsiteY206" fmla="*/ 141287 h 3012550"/>
                <a:gd name="connsiteX207" fmla="*/ 10705832 w 12192000"/>
                <a:gd name="connsiteY207" fmla="*/ 155575 h 3012550"/>
                <a:gd name="connsiteX208" fmla="*/ 10758220 w 12192000"/>
                <a:gd name="connsiteY208" fmla="*/ 166687 h 3012550"/>
                <a:gd name="connsiteX209" fmla="*/ 10818546 w 12192000"/>
                <a:gd name="connsiteY209" fmla="*/ 174625 h 3012550"/>
                <a:gd name="connsiteX210" fmla="*/ 10886808 w 12192000"/>
                <a:gd name="connsiteY210" fmla="*/ 176212 h 3012550"/>
                <a:gd name="connsiteX211" fmla="*/ 10955070 w 12192000"/>
                <a:gd name="connsiteY211" fmla="*/ 174625 h 3012550"/>
                <a:gd name="connsiteX212" fmla="*/ 11015396 w 12192000"/>
                <a:gd name="connsiteY212" fmla="*/ 166687 h 3012550"/>
                <a:gd name="connsiteX213" fmla="*/ 11067782 w 12192000"/>
                <a:gd name="connsiteY213" fmla="*/ 155575 h 3012550"/>
                <a:gd name="connsiteX214" fmla="*/ 11113820 w 12192000"/>
                <a:gd name="connsiteY214" fmla="*/ 141287 h 3012550"/>
                <a:gd name="connsiteX215" fmla="*/ 11155096 w 12192000"/>
                <a:gd name="connsiteY215" fmla="*/ 125412 h 3012550"/>
                <a:gd name="connsiteX216" fmla="*/ 11191608 w 12192000"/>
                <a:gd name="connsiteY216" fmla="*/ 106362 h 3012550"/>
                <a:gd name="connsiteX217" fmla="*/ 11229708 w 12192000"/>
                <a:gd name="connsiteY217" fmla="*/ 87312 h 3012550"/>
                <a:gd name="connsiteX218" fmla="*/ 11267808 w 12192000"/>
                <a:gd name="connsiteY218" fmla="*/ 68262 h 3012550"/>
                <a:gd name="connsiteX219" fmla="*/ 11304320 w 12192000"/>
                <a:gd name="connsiteY219" fmla="*/ 52387 h 3012550"/>
                <a:gd name="connsiteX220" fmla="*/ 11345596 w 12192000"/>
                <a:gd name="connsiteY220" fmla="*/ 36512 h 3012550"/>
                <a:gd name="connsiteX221" fmla="*/ 11391632 w 12192000"/>
                <a:gd name="connsiteY221" fmla="*/ 20637 h 3012550"/>
                <a:gd name="connsiteX222" fmla="*/ 11444020 w 12192000"/>
                <a:gd name="connsiteY222" fmla="*/ 9525 h 3012550"/>
                <a:gd name="connsiteX223" fmla="*/ 11504346 w 12192000"/>
                <a:gd name="connsiteY223" fmla="*/ 3175 h 3012550"/>
                <a:gd name="connsiteX224" fmla="*/ 11572608 w 12192000"/>
                <a:gd name="connsiteY224" fmla="*/ 0 h 3012550"/>
                <a:gd name="connsiteX225" fmla="*/ 11640870 w 12192000"/>
                <a:gd name="connsiteY225" fmla="*/ 3175 h 3012550"/>
                <a:gd name="connsiteX226" fmla="*/ 11701196 w 12192000"/>
                <a:gd name="connsiteY226" fmla="*/ 9525 h 3012550"/>
                <a:gd name="connsiteX227" fmla="*/ 11753582 w 12192000"/>
                <a:gd name="connsiteY227" fmla="*/ 20637 h 3012550"/>
                <a:gd name="connsiteX228" fmla="*/ 11799620 w 12192000"/>
                <a:gd name="connsiteY228" fmla="*/ 36512 h 3012550"/>
                <a:gd name="connsiteX229" fmla="*/ 11840896 w 12192000"/>
                <a:gd name="connsiteY229" fmla="*/ 52387 h 3012550"/>
                <a:gd name="connsiteX230" fmla="*/ 11877408 w 12192000"/>
                <a:gd name="connsiteY230" fmla="*/ 68262 h 3012550"/>
                <a:gd name="connsiteX231" fmla="*/ 11915508 w 12192000"/>
                <a:gd name="connsiteY231" fmla="*/ 87312 h 3012550"/>
                <a:gd name="connsiteX232" fmla="*/ 11953608 w 12192000"/>
                <a:gd name="connsiteY232" fmla="*/ 106362 h 3012550"/>
                <a:gd name="connsiteX233" fmla="*/ 11990120 w 12192000"/>
                <a:gd name="connsiteY233" fmla="*/ 125412 h 3012550"/>
                <a:gd name="connsiteX234" fmla="*/ 12031396 w 12192000"/>
                <a:gd name="connsiteY234" fmla="*/ 141287 h 3012550"/>
                <a:gd name="connsiteX235" fmla="*/ 12077432 w 12192000"/>
                <a:gd name="connsiteY235" fmla="*/ 155575 h 3012550"/>
                <a:gd name="connsiteX236" fmla="*/ 12129820 w 12192000"/>
                <a:gd name="connsiteY236" fmla="*/ 166688 h 3012550"/>
                <a:gd name="connsiteX237" fmla="*/ 12190146 w 12192000"/>
                <a:gd name="connsiteY237" fmla="*/ 174625 h 3012550"/>
                <a:gd name="connsiteX238" fmla="*/ 12192000 w 12192000"/>
                <a:gd name="connsiteY238" fmla="*/ 174668 h 3012550"/>
                <a:gd name="connsiteX239" fmla="*/ 12192000 w 12192000"/>
                <a:gd name="connsiteY239" fmla="*/ 319046 h 3012550"/>
                <a:gd name="connsiteX240" fmla="*/ 12192000 w 12192000"/>
                <a:gd name="connsiteY240" fmla="*/ 319047 h 3012550"/>
                <a:gd name="connsiteX241" fmla="*/ 12192000 w 12192000"/>
                <a:gd name="connsiteY241" fmla="*/ 463425 h 3012550"/>
                <a:gd name="connsiteX242" fmla="*/ 12192000 w 12192000"/>
                <a:gd name="connsiteY242" fmla="*/ 885826 h 3012550"/>
                <a:gd name="connsiteX243" fmla="*/ 12192000 w 12192000"/>
                <a:gd name="connsiteY243" fmla="*/ 1030204 h 3012550"/>
                <a:gd name="connsiteX244" fmla="*/ 12192000 w 12192000"/>
                <a:gd name="connsiteY244" fmla="*/ 1030205 h 3012550"/>
                <a:gd name="connsiteX245" fmla="*/ 12192000 w 12192000"/>
                <a:gd name="connsiteY245" fmla="*/ 1174583 h 3012550"/>
                <a:gd name="connsiteX246" fmla="*/ 12192000 w 12192000"/>
                <a:gd name="connsiteY246" fmla="*/ 1698100 h 3012550"/>
                <a:gd name="connsiteX247" fmla="*/ 12192000 w 12192000"/>
                <a:gd name="connsiteY247" fmla="*/ 1787292 h 3012550"/>
                <a:gd name="connsiteX248" fmla="*/ 12192000 w 12192000"/>
                <a:gd name="connsiteY248" fmla="*/ 1931670 h 3012550"/>
                <a:gd name="connsiteX249" fmla="*/ 12192000 w 12192000"/>
                <a:gd name="connsiteY249" fmla="*/ 1931671 h 3012550"/>
                <a:gd name="connsiteX250" fmla="*/ 12192000 w 12192000"/>
                <a:gd name="connsiteY250" fmla="*/ 2076049 h 3012550"/>
                <a:gd name="connsiteX251" fmla="*/ 12192000 w 12192000"/>
                <a:gd name="connsiteY251" fmla="*/ 3012550 h 3012550"/>
                <a:gd name="connsiteX252" fmla="*/ 12191997 w 12192000"/>
                <a:gd name="connsiteY252" fmla="*/ 3012550 h 3012550"/>
                <a:gd name="connsiteX253" fmla="*/ 1 w 12192000"/>
                <a:gd name="connsiteY253" fmla="*/ 3012550 h 3012550"/>
                <a:gd name="connsiteX254" fmla="*/ 0 w 12192000"/>
                <a:gd name="connsiteY254" fmla="*/ 3012550 h 3012550"/>
                <a:gd name="connsiteX255" fmla="*/ 0 w 12192000"/>
                <a:gd name="connsiteY255" fmla="*/ 2076049 h 3012550"/>
                <a:gd name="connsiteX256" fmla="*/ 0 w 12192000"/>
                <a:gd name="connsiteY256" fmla="*/ 1931671 h 3012550"/>
                <a:gd name="connsiteX257" fmla="*/ 0 w 12192000"/>
                <a:gd name="connsiteY257" fmla="*/ 1931670 h 3012550"/>
                <a:gd name="connsiteX258" fmla="*/ 0 w 12192000"/>
                <a:gd name="connsiteY258" fmla="*/ 1787292 h 3012550"/>
                <a:gd name="connsiteX259" fmla="*/ 0 w 12192000"/>
                <a:gd name="connsiteY259" fmla="*/ 1698100 h 3012550"/>
                <a:gd name="connsiteX260" fmla="*/ 0 w 12192000"/>
                <a:gd name="connsiteY260" fmla="*/ 1174583 h 3012550"/>
                <a:gd name="connsiteX261" fmla="*/ 0 w 12192000"/>
                <a:gd name="connsiteY261" fmla="*/ 1030205 h 3012550"/>
                <a:gd name="connsiteX262" fmla="*/ 0 w 12192000"/>
                <a:gd name="connsiteY262" fmla="*/ 1030204 h 3012550"/>
                <a:gd name="connsiteX263" fmla="*/ 0 w 12192000"/>
                <a:gd name="connsiteY263" fmla="*/ 885826 h 3012550"/>
                <a:gd name="connsiteX264" fmla="*/ 0 w 12192000"/>
                <a:gd name="connsiteY264" fmla="*/ 463425 h 3012550"/>
                <a:gd name="connsiteX265" fmla="*/ 0 w 12192000"/>
                <a:gd name="connsiteY265" fmla="*/ 319047 h 3012550"/>
                <a:gd name="connsiteX266" fmla="*/ 0 w 12192000"/>
                <a:gd name="connsiteY266" fmla="*/ 319046 h 3012550"/>
                <a:gd name="connsiteX267" fmla="*/ 0 w 12192000"/>
                <a:gd name="connsiteY267" fmla="*/ 174668 h 3012550"/>
                <a:gd name="connsiteX268" fmla="*/ 1852 w 12192000"/>
                <a:gd name="connsiteY268" fmla="*/ 174625 h 3012550"/>
                <a:gd name="connsiteX269" fmla="*/ 62177 w 12192000"/>
                <a:gd name="connsiteY269" fmla="*/ 166687 h 3012550"/>
                <a:gd name="connsiteX270" fmla="*/ 114564 w 12192000"/>
                <a:gd name="connsiteY270" fmla="*/ 155575 h 3012550"/>
                <a:gd name="connsiteX271" fmla="*/ 160602 w 12192000"/>
                <a:gd name="connsiteY271" fmla="*/ 141287 h 3012550"/>
                <a:gd name="connsiteX272" fmla="*/ 201877 w 12192000"/>
                <a:gd name="connsiteY272" fmla="*/ 125412 h 3012550"/>
                <a:gd name="connsiteX273" fmla="*/ 238389 w 12192000"/>
                <a:gd name="connsiteY273" fmla="*/ 106362 h 3012550"/>
                <a:gd name="connsiteX274" fmla="*/ 276489 w 12192000"/>
                <a:gd name="connsiteY274" fmla="*/ 87312 h 3012550"/>
                <a:gd name="connsiteX275" fmla="*/ 314589 w 12192000"/>
                <a:gd name="connsiteY275" fmla="*/ 68262 h 3012550"/>
                <a:gd name="connsiteX276" fmla="*/ 351102 w 12192000"/>
                <a:gd name="connsiteY276" fmla="*/ 52387 h 3012550"/>
                <a:gd name="connsiteX277" fmla="*/ 392377 w 12192000"/>
                <a:gd name="connsiteY277" fmla="*/ 36512 h 3012550"/>
                <a:gd name="connsiteX278" fmla="*/ 438414 w 12192000"/>
                <a:gd name="connsiteY278" fmla="*/ 20637 h 3012550"/>
                <a:gd name="connsiteX279" fmla="*/ 490802 w 12192000"/>
                <a:gd name="connsiteY279" fmla="*/ 9525 h 3012550"/>
                <a:gd name="connsiteX280" fmla="*/ 551127 w 12192000"/>
                <a:gd name="connsiteY280" fmla="*/ 3175 h 3012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</a:cxnLst>
              <a:rect l="l" t="t" r="r" b="b"/>
              <a:pathLst>
                <a:path w="12192000" h="3012550">
                  <a:moveTo>
                    <a:pt x="619389" y="0"/>
                  </a:moveTo>
                  <a:lnTo>
                    <a:pt x="687652" y="3175"/>
                  </a:lnTo>
                  <a:lnTo>
                    <a:pt x="747977" y="9525"/>
                  </a:lnTo>
                  <a:lnTo>
                    <a:pt x="800364" y="20637"/>
                  </a:lnTo>
                  <a:lnTo>
                    <a:pt x="846402" y="36512"/>
                  </a:lnTo>
                  <a:lnTo>
                    <a:pt x="887677" y="52387"/>
                  </a:lnTo>
                  <a:lnTo>
                    <a:pt x="924189" y="68262"/>
                  </a:lnTo>
                  <a:lnTo>
                    <a:pt x="962289" y="87312"/>
                  </a:lnTo>
                  <a:lnTo>
                    <a:pt x="1000389" y="106362"/>
                  </a:lnTo>
                  <a:lnTo>
                    <a:pt x="1036902" y="125412"/>
                  </a:lnTo>
                  <a:lnTo>
                    <a:pt x="1078177" y="141287"/>
                  </a:lnTo>
                  <a:lnTo>
                    <a:pt x="1124214" y="155575"/>
                  </a:lnTo>
                  <a:lnTo>
                    <a:pt x="1176602" y="166687"/>
                  </a:lnTo>
                  <a:lnTo>
                    <a:pt x="1236927" y="174625"/>
                  </a:lnTo>
                  <a:lnTo>
                    <a:pt x="1305189" y="176212"/>
                  </a:lnTo>
                  <a:lnTo>
                    <a:pt x="1373452" y="174625"/>
                  </a:lnTo>
                  <a:lnTo>
                    <a:pt x="1433777" y="166687"/>
                  </a:lnTo>
                  <a:lnTo>
                    <a:pt x="1486164" y="155575"/>
                  </a:lnTo>
                  <a:lnTo>
                    <a:pt x="1532202" y="141287"/>
                  </a:lnTo>
                  <a:lnTo>
                    <a:pt x="1573477" y="125412"/>
                  </a:lnTo>
                  <a:lnTo>
                    <a:pt x="1609989" y="106362"/>
                  </a:lnTo>
                  <a:lnTo>
                    <a:pt x="1648089" y="87312"/>
                  </a:lnTo>
                  <a:lnTo>
                    <a:pt x="1686189" y="68262"/>
                  </a:lnTo>
                  <a:lnTo>
                    <a:pt x="1722702" y="52387"/>
                  </a:lnTo>
                  <a:lnTo>
                    <a:pt x="1763977" y="36512"/>
                  </a:lnTo>
                  <a:lnTo>
                    <a:pt x="1810014" y="20637"/>
                  </a:lnTo>
                  <a:lnTo>
                    <a:pt x="1862402" y="9525"/>
                  </a:lnTo>
                  <a:lnTo>
                    <a:pt x="1922727" y="3175"/>
                  </a:lnTo>
                  <a:lnTo>
                    <a:pt x="1990989" y="0"/>
                  </a:lnTo>
                  <a:lnTo>
                    <a:pt x="2059252" y="3175"/>
                  </a:lnTo>
                  <a:lnTo>
                    <a:pt x="2119577" y="9525"/>
                  </a:lnTo>
                  <a:lnTo>
                    <a:pt x="2171964" y="20637"/>
                  </a:lnTo>
                  <a:lnTo>
                    <a:pt x="2218002" y="36512"/>
                  </a:lnTo>
                  <a:lnTo>
                    <a:pt x="2259277" y="52387"/>
                  </a:lnTo>
                  <a:lnTo>
                    <a:pt x="2295789" y="68262"/>
                  </a:lnTo>
                  <a:lnTo>
                    <a:pt x="2333889" y="87312"/>
                  </a:lnTo>
                  <a:lnTo>
                    <a:pt x="2371989" y="106362"/>
                  </a:lnTo>
                  <a:lnTo>
                    <a:pt x="2408502" y="125412"/>
                  </a:lnTo>
                  <a:lnTo>
                    <a:pt x="2449777" y="141287"/>
                  </a:lnTo>
                  <a:lnTo>
                    <a:pt x="2495814" y="155575"/>
                  </a:lnTo>
                  <a:lnTo>
                    <a:pt x="2548202" y="166687"/>
                  </a:lnTo>
                  <a:lnTo>
                    <a:pt x="2608527" y="174625"/>
                  </a:lnTo>
                  <a:lnTo>
                    <a:pt x="2676789" y="176212"/>
                  </a:lnTo>
                  <a:lnTo>
                    <a:pt x="2745052" y="174625"/>
                  </a:lnTo>
                  <a:lnTo>
                    <a:pt x="2805377" y="166687"/>
                  </a:lnTo>
                  <a:lnTo>
                    <a:pt x="2857764" y="155575"/>
                  </a:lnTo>
                  <a:lnTo>
                    <a:pt x="2903802" y="141287"/>
                  </a:lnTo>
                  <a:lnTo>
                    <a:pt x="2945077" y="125412"/>
                  </a:lnTo>
                  <a:lnTo>
                    <a:pt x="2981589" y="106362"/>
                  </a:lnTo>
                  <a:lnTo>
                    <a:pt x="3019689" y="87312"/>
                  </a:lnTo>
                  <a:lnTo>
                    <a:pt x="3057789" y="68262"/>
                  </a:lnTo>
                  <a:lnTo>
                    <a:pt x="3094302" y="52387"/>
                  </a:lnTo>
                  <a:lnTo>
                    <a:pt x="3135577" y="36512"/>
                  </a:lnTo>
                  <a:lnTo>
                    <a:pt x="3181614" y="20637"/>
                  </a:lnTo>
                  <a:lnTo>
                    <a:pt x="3234002" y="9525"/>
                  </a:lnTo>
                  <a:lnTo>
                    <a:pt x="3294327" y="3175"/>
                  </a:lnTo>
                  <a:lnTo>
                    <a:pt x="3361002" y="0"/>
                  </a:lnTo>
                  <a:lnTo>
                    <a:pt x="3430852" y="3175"/>
                  </a:lnTo>
                  <a:lnTo>
                    <a:pt x="3491177" y="9525"/>
                  </a:lnTo>
                  <a:lnTo>
                    <a:pt x="3543564" y="20637"/>
                  </a:lnTo>
                  <a:lnTo>
                    <a:pt x="3589602" y="36512"/>
                  </a:lnTo>
                  <a:lnTo>
                    <a:pt x="3630877" y="52387"/>
                  </a:lnTo>
                  <a:lnTo>
                    <a:pt x="3667389" y="68262"/>
                  </a:lnTo>
                  <a:lnTo>
                    <a:pt x="3705489" y="87312"/>
                  </a:lnTo>
                  <a:lnTo>
                    <a:pt x="3743589" y="106362"/>
                  </a:lnTo>
                  <a:lnTo>
                    <a:pt x="3780102" y="125412"/>
                  </a:lnTo>
                  <a:lnTo>
                    <a:pt x="3821377" y="141287"/>
                  </a:lnTo>
                  <a:lnTo>
                    <a:pt x="3867414" y="155575"/>
                  </a:lnTo>
                  <a:lnTo>
                    <a:pt x="3919802" y="166687"/>
                  </a:lnTo>
                  <a:lnTo>
                    <a:pt x="3980127" y="174625"/>
                  </a:lnTo>
                  <a:lnTo>
                    <a:pt x="4048389" y="176212"/>
                  </a:lnTo>
                  <a:lnTo>
                    <a:pt x="4116652" y="174625"/>
                  </a:lnTo>
                  <a:lnTo>
                    <a:pt x="4176977" y="166687"/>
                  </a:lnTo>
                  <a:lnTo>
                    <a:pt x="4229364" y="155575"/>
                  </a:lnTo>
                  <a:lnTo>
                    <a:pt x="4275402" y="141287"/>
                  </a:lnTo>
                  <a:lnTo>
                    <a:pt x="4316677" y="125412"/>
                  </a:lnTo>
                  <a:lnTo>
                    <a:pt x="4353189" y="106362"/>
                  </a:lnTo>
                  <a:lnTo>
                    <a:pt x="4429389" y="68262"/>
                  </a:lnTo>
                  <a:lnTo>
                    <a:pt x="4465902" y="52387"/>
                  </a:lnTo>
                  <a:lnTo>
                    <a:pt x="4507177" y="36512"/>
                  </a:lnTo>
                  <a:lnTo>
                    <a:pt x="4553215" y="20637"/>
                  </a:lnTo>
                  <a:lnTo>
                    <a:pt x="4605602" y="9525"/>
                  </a:lnTo>
                  <a:lnTo>
                    <a:pt x="4665928" y="3175"/>
                  </a:lnTo>
                  <a:lnTo>
                    <a:pt x="4734189" y="0"/>
                  </a:lnTo>
                  <a:lnTo>
                    <a:pt x="4802453" y="3175"/>
                  </a:lnTo>
                  <a:lnTo>
                    <a:pt x="4862777" y="9525"/>
                  </a:lnTo>
                  <a:lnTo>
                    <a:pt x="4915165" y="20637"/>
                  </a:lnTo>
                  <a:lnTo>
                    <a:pt x="4961201" y="36512"/>
                  </a:lnTo>
                  <a:lnTo>
                    <a:pt x="5002477" y="52387"/>
                  </a:lnTo>
                  <a:lnTo>
                    <a:pt x="5038989" y="68262"/>
                  </a:lnTo>
                  <a:lnTo>
                    <a:pt x="5077090" y="87312"/>
                  </a:lnTo>
                  <a:lnTo>
                    <a:pt x="5115189" y="106362"/>
                  </a:lnTo>
                  <a:lnTo>
                    <a:pt x="5151701" y="125412"/>
                  </a:lnTo>
                  <a:lnTo>
                    <a:pt x="5192977" y="141287"/>
                  </a:lnTo>
                  <a:lnTo>
                    <a:pt x="5239014" y="155575"/>
                  </a:lnTo>
                  <a:lnTo>
                    <a:pt x="5291401" y="166687"/>
                  </a:lnTo>
                  <a:lnTo>
                    <a:pt x="5351727" y="174625"/>
                  </a:lnTo>
                  <a:lnTo>
                    <a:pt x="5410199" y="175985"/>
                  </a:lnTo>
                  <a:lnTo>
                    <a:pt x="5468671" y="174625"/>
                  </a:lnTo>
                  <a:lnTo>
                    <a:pt x="5528996" y="166687"/>
                  </a:lnTo>
                  <a:lnTo>
                    <a:pt x="5581383" y="155575"/>
                  </a:lnTo>
                  <a:lnTo>
                    <a:pt x="5627421" y="141287"/>
                  </a:lnTo>
                  <a:lnTo>
                    <a:pt x="5668696" y="125412"/>
                  </a:lnTo>
                  <a:lnTo>
                    <a:pt x="5705209" y="106362"/>
                  </a:lnTo>
                  <a:lnTo>
                    <a:pt x="5743308" y="87312"/>
                  </a:lnTo>
                  <a:lnTo>
                    <a:pt x="5781408" y="68262"/>
                  </a:lnTo>
                  <a:lnTo>
                    <a:pt x="5817921" y="52387"/>
                  </a:lnTo>
                  <a:lnTo>
                    <a:pt x="5859196" y="36512"/>
                  </a:lnTo>
                  <a:lnTo>
                    <a:pt x="5905234" y="20637"/>
                  </a:lnTo>
                  <a:lnTo>
                    <a:pt x="5957621" y="9525"/>
                  </a:lnTo>
                  <a:lnTo>
                    <a:pt x="6017947" y="3175"/>
                  </a:lnTo>
                  <a:lnTo>
                    <a:pt x="6086209" y="0"/>
                  </a:lnTo>
                  <a:lnTo>
                    <a:pt x="6095999" y="455"/>
                  </a:lnTo>
                  <a:lnTo>
                    <a:pt x="6105789" y="0"/>
                  </a:lnTo>
                  <a:lnTo>
                    <a:pt x="6174052" y="3175"/>
                  </a:lnTo>
                  <a:lnTo>
                    <a:pt x="6234377" y="9525"/>
                  </a:lnTo>
                  <a:lnTo>
                    <a:pt x="6286764" y="20637"/>
                  </a:lnTo>
                  <a:lnTo>
                    <a:pt x="6332802" y="36512"/>
                  </a:lnTo>
                  <a:lnTo>
                    <a:pt x="6374077" y="52387"/>
                  </a:lnTo>
                  <a:lnTo>
                    <a:pt x="6410589" y="68262"/>
                  </a:lnTo>
                  <a:lnTo>
                    <a:pt x="6448689" y="87312"/>
                  </a:lnTo>
                  <a:lnTo>
                    <a:pt x="6486789" y="106362"/>
                  </a:lnTo>
                  <a:lnTo>
                    <a:pt x="6523302" y="125412"/>
                  </a:lnTo>
                  <a:lnTo>
                    <a:pt x="6564577" y="141287"/>
                  </a:lnTo>
                  <a:lnTo>
                    <a:pt x="6610614" y="155575"/>
                  </a:lnTo>
                  <a:lnTo>
                    <a:pt x="6663002" y="166687"/>
                  </a:lnTo>
                  <a:lnTo>
                    <a:pt x="6723327" y="174625"/>
                  </a:lnTo>
                  <a:lnTo>
                    <a:pt x="6781799" y="175985"/>
                  </a:lnTo>
                  <a:lnTo>
                    <a:pt x="6840271" y="174625"/>
                  </a:lnTo>
                  <a:lnTo>
                    <a:pt x="6900596" y="166687"/>
                  </a:lnTo>
                  <a:lnTo>
                    <a:pt x="6952983" y="155575"/>
                  </a:lnTo>
                  <a:lnTo>
                    <a:pt x="6999021" y="141287"/>
                  </a:lnTo>
                  <a:lnTo>
                    <a:pt x="7040296" y="125412"/>
                  </a:lnTo>
                  <a:lnTo>
                    <a:pt x="7076808" y="106362"/>
                  </a:lnTo>
                  <a:lnTo>
                    <a:pt x="7114908" y="87312"/>
                  </a:lnTo>
                  <a:lnTo>
                    <a:pt x="7153008" y="68262"/>
                  </a:lnTo>
                  <a:lnTo>
                    <a:pt x="7189521" y="52387"/>
                  </a:lnTo>
                  <a:lnTo>
                    <a:pt x="7230796" y="36512"/>
                  </a:lnTo>
                  <a:lnTo>
                    <a:pt x="7276833" y="20637"/>
                  </a:lnTo>
                  <a:lnTo>
                    <a:pt x="7329221" y="9525"/>
                  </a:lnTo>
                  <a:lnTo>
                    <a:pt x="7389546" y="3175"/>
                  </a:lnTo>
                  <a:lnTo>
                    <a:pt x="7457808" y="0"/>
                  </a:lnTo>
                  <a:lnTo>
                    <a:pt x="7526071" y="3175"/>
                  </a:lnTo>
                  <a:lnTo>
                    <a:pt x="7586396" y="9525"/>
                  </a:lnTo>
                  <a:lnTo>
                    <a:pt x="7638783" y="20637"/>
                  </a:lnTo>
                  <a:lnTo>
                    <a:pt x="7684821" y="36512"/>
                  </a:lnTo>
                  <a:lnTo>
                    <a:pt x="7726096" y="52387"/>
                  </a:lnTo>
                  <a:lnTo>
                    <a:pt x="7762608" y="68262"/>
                  </a:lnTo>
                  <a:lnTo>
                    <a:pt x="7800708" y="87312"/>
                  </a:lnTo>
                  <a:lnTo>
                    <a:pt x="7838808" y="106362"/>
                  </a:lnTo>
                  <a:lnTo>
                    <a:pt x="7875321" y="125412"/>
                  </a:lnTo>
                  <a:lnTo>
                    <a:pt x="7916596" y="141287"/>
                  </a:lnTo>
                  <a:lnTo>
                    <a:pt x="7962633" y="155575"/>
                  </a:lnTo>
                  <a:lnTo>
                    <a:pt x="8015021" y="166687"/>
                  </a:lnTo>
                  <a:lnTo>
                    <a:pt x="8075346" y="174625"/>
                  </a:lnTo>
                  <a:lnTo>
                    <a:pt x="8143608" y="176212"/>
                  </a:lnTo>
                  <a:lnTo>
                    <a:pt x="8211871" y="174625"/>
                  </a:lnTo>
                  <a:lnTo>
                    <a:pt x="8272196" y="166687"/>
                  </a:lnTo>
                  <a:lnTo>
                    <a:pt x="8324583" y="155575"/>
                  </a:lnTo>
                  <a:lnTo>
                    <a:pt x="8370621" y="141287"/>
                  </a:lnTo>
                  <a:lnTo>
                    <a:pt x="8411896" y="125412"/>
                  </a:lnTo>
                  <a:lnTo>
                    <a:pt x="8448408" y="106362"/>
                  </a:lnTo>
                  <a:lnTo>
                    <a:pt x="8486508" y="87312"/>
                  </a:lnTo>
                  <a:lnTo>
                    <a:pt x="8524608" y="68262"/>
                  </a:lnTo>
                  <a:lnTo>
                    <a:pt x="8561120" y="52387"/>
                  </a:lnTo>
                  <a:lnTo>
                    <a:pt x="8602396" y="36512"/>
                  </a:lnTo>
                  <a:lnTo>
                    <a:pt x="8648432" y="20637"/>
                  </a:lnTo>
                  <a:lnTo>
                    <a:pt x="8700820" y="9525"/>
                  </a:lnTo>
                  <a:lnTo>
                    <a:pt x="8761146" y="3175"/>
                  </a:lnTo>
                  <a:lnTo>
                    <a:pt x="8827820" y="0"/>
                  </a:lnTo>
                  <a:lnTo>
                    <a:pt x="8897670" y="3175"/>
                  </a:lnTo>
                  <a:lnTo>
                    <a:pt x="8957996" y="9525"/>
                  </a:lnTo>
                  <a:lnTo>
                    <a:pt x="9010382" y="20637"/>
                  </a:lnTo>
                  <a:lnTo>
                    <a:pt x="9056420" y="36512"/>
                  </a:lnTo>
                  <a:lnTo>
                    <a:pt x="9097696" y="52387"/>
                  </a:lnTo>
                  <a:lnTo>
                    <a:pt x="9134208" y="68262"/>
                  </a:lnTo>
                  <a:lnTo>
                    <a:pt x="9172308" y="87312"/>
                  </a:lnTo>
                  <a:lnTo>
                    <a:pt x="9210408" y="106362"/>
                  </a:lnTo>
                  <a:lnTo>
                    <a:pt x="9246920" y="125412"/>
                  </a:lnTo>
                  <a:lnTo>
                    <a:pt x="9288196" y="141287"/>
                  </a:lnTo>
                  <a:lnTo>
                    <a:pt x="9334232" y="155575"/>
                  </a:lnTo>
                  <a:lnTo>
                    <a:pt x="9386620" y="166687"/>
                  </a:lnTo>
                  <a:lnTo>
                    <a:pt x="9446946" y="174625"/>
                  </a:lnTo>
                  <a:lnTo>
                    <a:pt x="9515208" y="176212"/>
                  </a:lnTo>
                  <a:lnTo>
                    <a:pt x="9583470" y="174625"/>
                  </a:lnTo>
                  <a:lnTo>
                    <a:pt x="9643796" y="166687"/>
                  </a:lnTo>
                  <a:lnTo>
                    <a:pt x="9696182" y="155575"/>
                  </a:lnTo>
                  <a:lnTo>
                    <a:pt x="9742220" y="141287"/>
                  </a:lnTo>
                  <a:lnTo>
                    <a:pt x="9783496" y="125412"/>
                  </a:lnTo>
                  <a:lnTo>
                    <a:pt x="9820008" y="106362"/>
                  </a:lnTo>
                  <a:lnTo>
                    <a:pt x="9896208" y="68262"/>
                  </a:lnTo>
                  <a:lnTo>
                    <a:pt x="9932720" y="52387"/>
                  </a:lnTo>
                  <a:lnTo>
                    <a:pt x="9973996" y="36512"/>
                  </a:lnTo>
                  <a:lnTo>
                    <a:pt x="10020032" y="20637"/>
                  </a:lnTo>
                  <a:lnTo>
                    <a:pt x="10072420" y="9525"/>
                  </a:lnTo>
                  <a:lnTo>
                    <a:pt x="10132746" y="3175"/>
                  </a:lnTo>
                  <a:lnTo>
                    <a:pt x="10201008" y="0"/>
                  </a:lnTo>
                  <a:lnTo>
                    <a:pt x="10269270" y="3175"/>
                  </a:lnTo>
                  <a:lnTo>
                    <a:pt x="10329596" y="9525"/>
                  </a:lnTo>
                  <a:lnTo>
                    <a:pt x="10381982" y="20637"/>
                  </a:lnTo>
                  <a:lnTo>
                    <a:pt x="10428020" y="36512"/>
                  </a:lnTo>
                  <a:lnTo>
                    <a:pt x="10469296" y="52387"/>
                  </a:lnTo>
                  <a:lnTo>
                    <a:pt x="10505808" y="68262"/>
                  </a:lnTo>
                  <a:lnTo>
                    <a:pt x="10543908" y="87312"/>
                  </a:lnTo>
                  <a:lnTo>
                    <a:pt x="10582008" y="106362"/>
                  </a:lnTo>
                  <a:lnTo>
                    <a:pt x="10618520" y="125412"/>
                  </a:lnTo>
                  <a:lnTo>
                    <a:pt x="10659796" y="141287"/>
                  </a:lnTo>
                  <a:lnTo>
                    <a:pt x="10705832" y="155575"/>
                  </a:lnTo>
                  <a:lnTo>
                    <a:pt x="10758220" y="166687"/>
                  </a:lnTo>
                  <a:lnTo>
                    <a:pt x="10818546" y="174625"/>
                  </a:lnTo>
                  <a:lnTo>
                    <a:pt x="10886808" y="176212"/>
                  </a:lnTo>
                  <a:lnTo>
                    <a:pt x="10955070" y="174625"/>
                  </a:lnTo>
                  <a:lnTo>
                    <a:pt x="11015396" y="166687"/>
                  </a:lnTo>
                  <a:lnTo>
                    <a:pt x="11067782" y="155575"/>
                  </a:lnTo>
                  <a:lnTo>
                    <a:pt x="11113820" y="141287"/>
                  </a:lnTo>
                  <a:lnTo>
                    <a:pt x="11155096" y="125412"/>
                  </a:lnTo>
                  <a:lnTo>
                    <a:pt x="11191608" y="106362"/>
                  </a:lnTo>
                  <a:lnTo>
                    <a:pt x="11229708" y="87312"/>
                  </a:lnTo>
                  <a:lnTo>
                    <a:pt x="11267808" y="68262"/>
                  </a:lnTo>
                  <a:lnTo>
                    <a:pt x="11304320" y="52387"/>
                  </a:lnTo>
                  <a:lnTo>
                    <a:pt x="11345596" y="36512"/>
                  </a:lnTo>
                  <a:lnTo>
                    <a:pt x="11391632" y="20637"/>
                  </a:lnTo>
                  <a:lnTo>
                    <a:pt x="11444020" y="9525"/>
                  </a:lnTo>
                  <a:lnTo>
                    <a:pt x="11504346" y="3175"/>
                  </a:lnTo>
                  <a:lnTo>
                    <a:pt x="11572608" y="0"/>
                  </a:lnTo>
                  <a:lnTo>
                    <a:pt x="11640870" y="3175"/>
                  </a:lnTo>
                  <a:lnTo>
                    <a:pt x="11701196" y="9525"/>
                  </a:lnTo>
                  <a:lnTo>
                    <a:pt x="11753582" y="20637"/>
                  </a:lnTo>
                  <a:lnTo>
                    <a:pt x="11799620" y="36512"/>
                  </a:lnTo>
                  <a:lnTo>
                    <a:pt x="11840896" y="52387"/>
                  </a:lnTo>
                  <a:lnTo>
                    <a:pt x="11877408" y="68262"/>
                  </a:lnTo>
                  <a:lnTo>
                    <a:pt x="11915508" y="87312"/>
                  </a:lnTo>
                  <a:lnTo>
                    <a:pt x="11953608" y="106362"/>
                  </a:lnTo>
                  <a:lnTo>
                    <a:pt x="11990120" y="125412"/>
                  </a:lnTo>
                  <a:lnTo>
                    <a:pt x="12031396" y="141287"/>
                  </a:lnTo>
                  <a:lnTo>
                    <a:pt x="12077432" y="155575"/>
                  </a:lnTo>
                  <a:lnTo>
                    <a:pt x="12129820" y="166688"/>
                  </a:lnTo>
                  <a:lnTo>
                    <a:pt x="12190146" y="174625"/>
                  </a:lnTo>
                  <a:lnTo>
                    <a:pt x="12192000" y="174668"/>
                  </a:lnTo>
                  <a:lnTo>
                    <a:pt x="12192000" y="319046"/>
                  </a:lnTo>
                  <a:lnTo>
                    <a:pt x="12192000" y="319047"/>
                  </a:lnTo>
                  <a:lnTo>
                    <a:pt x="12192000" y="463425"/>
                  </a:lnTo>
                  <a:lnTo>
                    <a:pt x="12192000" y="885826"/>
                  </a:lnTo>
                  <a:lnTo>
                    <a:pt x="12192000" y="1030204"/>
                  </a:lnTo>
                  <a:lnTo>
                    <a:pt x="12192000" y="1030205"/>
                  </a:lnTo>
                  <a:lnTo>
                    <a:pt x="12192000" y="1174583"/>
                  </a:lnTo>
                  <a:lnTo>
                    <a:pt x="12192000" y="1698100"/>
                  </a:lnTo>
                  <a:lnTo>
                    <a:pt x="12192000" y="1787292"/>
                  </a:lnTo>
                  <a:lnTo>
                    <a:pt x="12192000" y="1931670"/>
                  </a:lnTo>
                  <a:lnTo>
                    <a:pt x="12192000" y="1931671"/>
                  </a:lnTo>
                  <a:lnTo>
                    <a:pt x="12192000" y="2076049"/>
                  </a:lnTo>
                  <a:lnTo>
                    <a:pt x="12192000" y="3012550"/>
                  </a:lnTo>
                  <a:lnTo>
                    <a:pt x="12191997" y="3012550"/>
                  </a:lnTo>
                  <a:lnTo>
                    <a:pt x="1" y="3012550"/>
                  </a:lnTo>
                  <a:lnTo>
                    <a:pt x="0" y="3012550"/>
                  </a:lnTo>
                  <a:lnTo>
                    <a:pt x="0" y="2076049"/>
                  </a:lnTo>
                  <a:lnTo>
                    <a:pt x="0" y="1931671"/>
                  </a:lnTo>
                  <a:lnTo>
                    <a:pt x="0" y="1931670"/>
                  </a:lnTo>
                  <a:lnTo>
                    <a:pt x="0" y="1787292"/>
                  </a:lnTo>
                  <a:lnTo>
                    <a:pt x="0" y="1698100"/>
                  </a:lnTo>
                  <a:lnTo>
                    <a:pt x="0" y="1174583"/>
                  </a:lnTo>
                  <a:lnTo>
                    <a:pt x="0" y="1030205"/>
                  </a:lnTo>
                  <a:lnTo>
                    <a:pt x="0" y="1030204"/>
                  </a:lnTo>
                  <a:lnTo>
                    <a:pt x="0" y="885826"/>
                  </a:lnTo>
                  <a:lnTo>
                    <a:pt x="0" y="463425"/>
                  </a:lnTo>
                  <a:lnTo>
                    <a:pt x="0" y="319047"/>
                  </a:lnTo>
                  <a:lnTo>
                    <a:pt x="0" y="319046"/>
                  </a:lnTo>
                  <a:lnTo>
                    <a:pt x="0" y="174668"/>
                  </a:lnTo>
                  <a:lnTo>
                    <a:pt x="1852" y="174625"/>
                  </a:lnTo>
                  <a:lnTo>
                    <a:pt x="62177" y="166687"/>
                  </a:lnTo>
                  <a:lnTo>
                    <a:pt x="114564" y="155575"/>
                  </a:lnTo>
                  <a:lnTo>
                    <a:pt x="160602" y="141287"/>
                  </a:lnTo>
                  <a:lnTo>
                    <a:pt x="201877" y="125412"/>
                  </a:lnTo>
                  <a:lnTo>
                    <a:pt x="238389" y="106362"/>
                  </a:lnTo>
                  <a:lnTo>
                    <a:pt x="276489" y="87312"/>
                  </a:lnTo>
                  <a:lnTo>
                    <a:pt x="314589" y="68262"/>
                  </a:lnTo>
                  <a:lnTo>
                    <a:pt x="351102" y="52387"/>
                  </a:lnTo>
                  <a:lnTo>
                    <a:pt x="392377" y="36512"/>
                  </a:lnTo>
                  <a:lnTo>
                    <a:pt x="438414" y="20637"/>
                  </a:lnTo>
                  <a:lnTo>
                    <a:pt x="490802" y="9525"/>
                  </a:lnTo>
                  <a:lnTo>
                    <a:pt x="551127" y="3175"/>
                  </a:lnTo>
                  <a:close/>
                </a:path>
              </a:pathLst>
            </a:custGeom>
            <a:solidFill>
              <a:schemeClr val="accent1">
                <a:lumMod val="50000"/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685800">
                <a:buClrTx/>
                <a:defRPr/>
              </a:pPr>
              <a:endParaRPr lang="en-US" sz="1350" kern="120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F20F271-6F0D-4AC0-BB1D-F5C338165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5193" y="3732698"/>
            <a:ext cx="6773613" cy="869400"/>
          </a:xfrm>
        </p:spPr>
        <p:txBody>
          <a:bodyPr vert="horz" lIns="68580" tIns="34290" rIns="68580" bIns="34290" rtlCol="0" anchor="b">
            <a:noAutofit/>
          </a:bodyPr>
          <a:lstStyle/>
          <a:p>
            <a:pPr algn="ctr"/>
            <a:r>
              <a:rPr lang="en-US" sz="4050" b="1" dirty="0">
                <a:solidFill>
                  <a:schemeClr val="bg1"/>
                </a:solidFill>
                <a:latin typeface="TheSans Swisscom Light (Body)"/>
              </a:rPr>
              <a:t>State of the Union</a:t>
            </a:r>
            <a:br>
              <a:rPr lang="en-US" sz="4050" dirty="0">
                <a:solidFill>
                  <a:schemeClr val="bg1"/>
                </a:solidFill>
                <a:latin typeface="TheSans Swisscom Light (Body)"/>
              </a:rPr>
            </a:br>
            <a:r>
              <a:rPr lang="en-US" sz="4050" dirty="0">
                <a:solidFill>
                  <a:schemeClr val="bg1"/>
                </a:solidFill>
                <a:latin typeface="TheSans Swisscom Light (Body)"/>
              </a:rPr>
              <a:t>From data </a:t>
            </a:r>
            <a:r>
              <a:rPr lang="en-US" sz="4050" dirty="0">
                <a:solidFill>
                  <a:srgbClr val="FF0000"/>
                </a:solidFill>
                <a:latin typeface="TheSans Swisscom Light (Body)"/>
              </a:rPr>
              <a:t>mess</a:t>
            </a:r>
            <a:r>
              <a:rPr lang="en-US" sz="4050" dirty="0">
                <a:solidFill>
                  <a:schemeClr val="bg1"/>
                </a:solidFill>
                <a:latin typeface="TheSans Swisscom Light (Body)"/>
              </a:rPr>
              <a:t> to data </a:t>
            </a:r>
            <a:r>
              <a:rPr lang="en-US" sz="4050" dirty="0">
                <a:solidFill>
                  <a:srgbClr val="00B050"/>
                </a:solidFill>
                <a:latin typeface="TheSans Swisscom Light (Body)"/>
              </a:rPr>
              <a:t>mesh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A7EC8873-A163-423C-B393-C442A3AA85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304" y="149063"/>
            <a:ext cx="8177390" cy="194212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C24541C-501F-3A59-BCE1-7C3DB7901806}"/>
              </a:ext>
            </a:extLst>
          </p:cNvPr>
          <p:cNvSpPr txBox="1"/>
          <p:nvPr/>
        </p:nvSpPr>
        <p:spPr>
          <a:xfrm>
            <a:off x="551172" y="2063063"/>
            <a:ext cx="817739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685800">
              <a:buClrTx/>
            </a:pPr>
            <a:r>
              <a:rPr lang="en-US" sz="1350" kern="1200" dirty="0">
                <a:solidFill>
                  <a:prstClr val="black"/>
                </a:solidFill>
                <a:latin typeface="TheSans Swisscom Light (Body)"/>
                <a:ea typeface="+mn-ea"/>
                <a:cs typeface="+mn-cs"/>
              </a:rPr>
              <a:t>Today, subscribing to a YANG datastore, publishing a YANG modeled notifications message from the network and viewing the data in a time series database, </a:t>
            </a:r>
            <a:r>
              <a:rPr lang="en-US" sz="1350" b="1" kern="1200" dirty="0">
                <a:solidFill>
                  <a:srgbClr val="FF0000"/>
                </a:solidFill>
                <a:latin typeface="TheSans Swisscom Light (Body)"/>
                <a:ea typeface="+mn-ea"/>
                <a:cs typeface="+mn-cs"/>
              </a:rPr>
              <a:t>manual labor is needed to perform data transformation </a:t>
            </a:r>
            <a:r>
              <a:rPr lang="en-US" sz="1350" kern="1200" dirty="0">
                <a:solidFill>
                  <a:prstClr val="black"/>
                </a:solidFill>
                <a:latin typeface="TheSans Swisscom Light (Body)"/>
                <a:ea typeface="+mn-ea"/>
                <a:cs typeface="+mn-cs"/>
              </a:rPr>
              <a:t>to make a message broker and its data processing components with YANG notifications interoperable.</a:t>
            </a:r>
          </a:p>
        </p:txBody>
      </p:sp>
    </p:spTree>
    <p:extLst>
      <p:ext uri="{BB962C8B-B14F-4D97-AF65-F5344CB8AC3E}">
        <p14:creationId xmlns:p14="http://schemas.microsoft.com/office/powerpoint/2010/main" val="42892211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4" name="Google Shape;1514;p44"/>
          <p:cNvSpPr txBox="1">
            <a:spLocks noGrp="1"/>
          </p:cNvSpPr>
          <p:nvPr>
            <p:ph type="title"/>
          </p:nvPr>
        </p:nvSpPr>
        <p:spPr>
          <a:xfrm>
            <a:off x="546099" y="205978"/>
            <a:ext cx="7719446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 dirty="0"/>
              <a:t>Hackathon Plan, Software and Website</a:t>
            </a:r>
            <a:endParaRPr sz="3800" dirty="0"/>
          </a:p>
        </p:txBody>
      </p:sp>
      <p:sp>
        <p:nvSpPr>
          <p:cNvPr id="1515" name="Google Shape;1515;p44"/>
          <p:cNvSpPr txBox="1">
            <a:spLocks noGrp="1"/>
          </p:cNvSpPr>
          <p:nvPr>
            <p:ph type="body" idx="1"/>
          </p:nvPr>
        </p:nvSpPr>
        <p:spPr>
          <a:xfrm>
            <a:off x="546099" y="1073516"/>
            <a:ext cx="4940301" cy="19243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16329" lvl="0" indent="0" algn="l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400"/>
              <a:buNone/>
            </a:pPr>
            <a:r>
              <a:rPr lang="en" sz="1400" b="1" dirty="0">
                <a:latin typeface="Calibri"/>
                <a:ea typeface="Calibri"/>
                <a:cs typeface="Calibri"/>
                <a:sym typeface="Calibri"/>
              </a:rPr>
              <a:t>Test Plan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-US" sz="1200" b="1" dirty="0">
                <a:latin typeface="Calibri"/>
                <a:ea typeface="Calibri"/>
                <a:cs typeface="Calibri"/>
                <a:sym typeface="Calibri"/>
              </a:rPr>
              <a:t>Subscription automation</a:t>
            </a:r>
            <a:endParaRPr lang="en-US" sz="1200" b="1" dirty="0"/>
          </a:p>
          <a:p>
            <a:pPr marL="473075" lvl="1" indent="-244475">
              <a:lnSpc>
                <a:spcPct val="90000"/>
              </a:lnSpc>
              <a:spcBef>
                <a:spcPts val="0"/>
              </a:spcBef>
              <a:buSzPts val="1200"/>
              <a:buFont typeface="Calibri"/>
              <a:buChar char="•"/>
            </a:pPr>
            <a:r>
              <a:rPr lang="en-US" sz="1200" dirty="0"/>
              <a:t>Discover YANG-Push systems and notifications capabilities and configure periodical and on-change subscriptions </a:t>
            </a: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with netconf.</a:t>
            </a:r>
          </a:p>
          <a:p>
            <a:pPr marL="244929" lvl="0" indent="-228600" algn="l" rtl="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-US" sz="1200" b="1" dirty="0">
                <a:latin typeface="Calibri"/>
                <a:ea typeface="Calibri"/>
                <a:cs typeface="Calibri"/>
                <a:sym typeface="Calibri"/>
              </a:rPr>
              <a:t>Notification integration</a:t>
            </a:r>
          </a:p>
          <a:p>
            <a:pPr marL="457200" lvl="1" indent="-228600">
              <a:lnSpc>
                <a:spcPct val="90000"/>
              </a:lnSpc>
              <a:spcBef>
                <a:spcPts val="0"/>
              </a:spcBef>
              <a:buSzPts val="1200"/>
              <a:buFont typeface="Calibri"/>
              <a:buChar char="•"/>
            </a:pP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Validate subscription state change and push-update and push-change-update notifications against schema with </a:t>
            </a:r>
            <a:r>
              <a:rPr lang="en-US" sz="1200" dirty="0" err="1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yanglint</a:t>
            </a:r>
            <a:endParaRPr lang="en-US" sz="1200" dirty="0">
              <a:highlight>
                <a:srgbClr val="FFFF00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457200" lvl="1" indent="-228600">
              <a:lnSpc>
                <a:spcPct val="90000"/>
              </a:lnSpc>
              <a:spcBef>
                <a:spcPts val="0"/>
              </a:spcBef>
              <a:buSzPts val="1200"/>
              <a:buFont typeface="Calibri"/>
              <a:buChar char="•"/>
            </a:pP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Validate 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3"/>
              </a:rPr>
              <a:t>draft-</a:t>
            </a:r>
            <a:r>
              <a:rPr lang="en-US" sz="1200" dirty="0" err="1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3"/>
              </a:rPr>
              <a:t>ietf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3"/>
              </a:rPr>
              <a:t>-</a:t>
            </a:r>
            <a:r>
              <a:rPr lang="en-US" sz="1200" dirty="0" err="1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3"/>
              </a:rPr>
              <a:t>nmop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3"/>
              </a:rPr>
              <a:t>-message-broker-telemetry-message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 for 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4"/>
              </a:rPr>
              <a:t>draft-</a:t>
            </a:r>
            <a:r>
              <a:rPr lang="en-US" sz="1200" dirty="0" err="1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4"/>
              </a:rPr>
              <a:t>ietf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4"/>
              </a:rPr>
              <a:t>-</a:t>
            </a:r>
            <a:r>
              <a:rPr lang="en-US" sz="1200" dirty="0" err="1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4"/>
              </a:rPr>
              <a:t>nmop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4"/>
              </a:rPr>
              <a:t>-yang-message-broker-integration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 integration</a:t>
            </a:r>
          </a:p>
          <a:p>
            <a:pPr marL="16329" lvl="0" indent="0" algn="l" rtl="0">
              <a:lnSpc>
                <a:spcPct val="90000"/>
              </a:lnSpc>
              <a:spcBef>
                <a:spcPts val="900"/>
              </a:spcBef>
              <a:spcAft>
                <a:spcPts val="600"/>
              </a:spcAft>
              <a:buClr>
                <a:srgbClr val="000000"/>
              </a:buClr>
              <a:buSzPts val="1400"/>
              <a:buNone/>
            </a:pPr>
            <a:r>
              <a:rPr lang="en" sz="1400" b="1" dirty="0">
                <a:latin typeface="Calibri"/>
                <a:ea typeface="Calibri"/>
                <a:cs typeface="Calibri"/>
                <a:sym typeface="Calibri"/>
              </a:rPr>
              <a:t>Development Plan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MVP 1 – Basic Requirements (9)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MVP 2 – Scale and Secure (3)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MVP 3 – Optimizations (2)</a:t>
            </a:r>
            <a:endParaRPr dirty="0"/>
          </a:p>
          <a:p>
            <a:pPr marL="16329" lvl="0" indent="0" algn="l" rtl="0">
              <a:lnSpc>
                <a:spcPct val="90000"/>
              </a:lnSpc>
              <a:spcBef>
                <a:spcPts val="900"/>
              </a:spcBef>
              <a:spcAft>
                <a:spcPts val="600"/>
              </a:spcAft>
              <a:buClr>
                <a:srgbClr val="000000"/>
              </a:buClr>
              <a:buSzPts val="1400"/>
              <a:buNone/>
            </a:pPr>
            <a:r>
              <a:rPr lang="en" sz="1400" b="1" dirty="0">
                <a:latin typeface="Calibri"/>
                <a:ea typeface="Calibri"/>
                <a:cs typeface="Calibri"/>
                <a:sym typeface="Calibri"/>
              </a:rPr>
              <a:t>Software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YANG-Push Publisher - Cisco IOS XR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YANG-Push Publisher - 6WIND VSR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YANG-Push Publisher - Huawei </a:t>
            </a:r>
            <a:r>
              <a:rPr lang="de-CH" sz="1200" dirty="0">
                <a:latin typeface="Calibri"/>
                <a:ea typeface="Calibri"/>
                <a:cs typeface="Calibri"/>
                <a:sym typeface="Calibri"/>
              </a:rPr>
              <a:t>NE (Router)  and MA (OLT)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YANG-Push Receiver – Netgauze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udp-notif dissector - Wireshark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FDC4F4D-B33D-1118-BAC0-63500FDC96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16350" y="1073516"/>
            <a:ext cx="2666517" cy="248488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B639EC6-CFEC-5C52-B9C7-BC997E33CB5C}"/>
              </a:ext>
            </a:extLst>
          </p:cNvPr>
          <p:cNvSpPr txBox="1"/>
          <p:nvPr/>
        </p:nvSpPr>
        <p:spPr>
          <a:xfrm>
            <a:off x="4428993" y="3707192"/>
            <a:ext cx="402887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1200" dirty="0">
                <a:hlinkClick r:id="rId6"/>
              </a:rPr>
              <a:t>https://www.network-analytics.org/yp/how-to-deploy.html</a:t>
            </a:r>
            <a:endParaRPr lang="de-CH" sz="12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748DDB2-AD4A-DEAE-D5A3-D3BC5389479D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1CC267-4141-8946-2B25-FD5BC687F09A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6" name="Google Shape;1523;p45">
            <a:extLst>
              <a:ext uri="{FF2B5EF4-FFF2-40B4-BE49-F238E27FC236}">
                <a16:creationId xmlns:a16="http://schemas.microsoft.com/office/drawing/2014/main" id="{8BF5BFF0-D54E-9B49-7B24-4B838033AC7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2</a:t>
            </a:fld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1" name="Google Shape;1521;p4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400" dirty="0"/>
              <a:t>Hackathon – Repositories</a:t>
            </a:r>
            <a:endParaRPr sz="3400" dirty="0"/>
          </a:p>
        </p:txBody>
      </p:sp>
      <p:sp>
        <p:nvSpPr>
          <p:cNvPr id="1522" name="Google Shape;1522;p45"/>
          <p:cNvSpPr txBox="1">
            <a:spLocks noGrp="1"/>
          </p:cNvSpPr>
          <p:nvPr>
            <p:ph type="body" idx="1"/>
          </p:nvPr>
        </p:nvSpPr>
        <p:spPr>
          <a:xfrm>
            <a:off x="552872" y="1273208"/>
            <a:ext cx="3244837" cy="1642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16329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rPr lang="en" sz="1400" b="1" dirty="0">
                <a:latin typeface="Calibri"/>
                <a:ea typeface="Calibri"/>
                <a:cs typeface="Calibri"/>
                <a:sym typeface="Calibri"/>
              </a:rPr>
              <a:t>Test Result Repository</a:t>
            </a:r>
            <a:endParaRPr dirty="0"/>
          </a:p>
          <a:p>
            <a:pPr marL="302079" lvl="0" indent="-28575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</a:pPr>
            <a:r>
              <a:rPr lang="en" sz="1200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https://github.com/network-analytics/ietf-network-analytics-document-status/tree/main/123/Hackathon</a:t>
            </a: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 </a:t>
            </a:r>
            <a:endParaRPr dirty="0"/>
          </a:p>
          <a:p>
            <a:pPr marL="783771" lvl="1" indent="-326571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" sz="1200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Packet capture on the wire</a:t>
            </a:r>
            <a:endParaRPr dirty="0"/>
          </a:p>
          <a:p>
            <a:pPr marL="783771" lvl="1" indent="-32657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" sz="1200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Netconf RPCs and YANG-Push JSON and CBOR encoded messages</a:t>
            </a:r>
          </a:p>
          <a:p>
            <a:pPr marL="16329" indent="0">
              <a:lnSpc>
                <a:spcPct val="90000"/>
              </a:lnSpc>
              <a:spcBef>
                <a:spcPts val="1200"/>
              </a:spcBef>
              <a:buSzPts val="1400"/>
              <a:buFont typeface="Arial"/>
              <a:buNone/>
            </a:pPr>
            <a:r>
              <a:rPr lang="en-US" sz="1400" b="1" dirty="0"/>
              <a:t>Test Tool Repository</a:t>
            </a:r>
            <a:endParaRPr lang="en-US" dirty="0"/>
          </a:p>
          <a:p>
            <a:pPr marL="302079" indent="-285750">
              <a:lnSpc>
                <a:spcPct val="90000"/>
              </a:lnSpc>
              <a:spcBef>
                <a:spcPts val="600"/>
              </a:spcBef>
              <a:buSzPts val="1200"/>
            </a:pPr>
            <a:r>
              <a:rPr lang="en-US" sz="1200" u="sng" dirty="0">
                <a:solidFill>
                  <a:schemeClr val="hlink"/>
                </a:solidFill>
              </a:rPr>
              <a:t>https://github.com/network-analytics/yp_test</a:t>
            </a:r>
            <a:r>
              <a:rPr lang="en-US" sz="1200" dirty="0"/>
              <a:t> </a:t>
            </a:r>
            <a:endParaRPr lang="en-US" dirty="0"/>
          </a:p>
          <a:p>
            <a:pPr marL="783771" lvl="1" indent="-326571">
              <a:lnSpc>
                <a:spcPct val="90000"/>
              </a:lnSpc>
              <a:spcBef>
                <a:spcPts val="600"/>
              </a:spcBef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-US" sz="1200" dirty="0">
                <a:solidFill>
                  <a:srgbClr val="FF0000"/>
                </a:solidFill>
              </a:rPr>
              <a:t>YANG-Push Test Automation Tool </a:t>
            </a:r>
          </a:p>
          <a:p>
            <a:pPr marL="783771" lvl="1" indent="-326571">
              <a:lnSpc>
                <a:spcPct val="90000"/>
              </a:lnSpc>
              <a:spcBef>
                <a:spcPts val="0"/>
              </a:spcBef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-US" sz="1200" dirty="0">
                <a:solidFill>
                  <a:srgbClr val="FF0000"/>
                </a:solidFill>
              </a:rPr>
              <a:t>Vendor deviations configuration</a:t>
            </a:r>
          </a:p>
          <a:p>
            <a:pPr marL="16329" indent="0">
              <a:lnSpc>
                <a:spcPct val="90000"/>
              </a:lnSpc>
              <a:spcBef>
                <a:spcPts val="1200"/>
              </a:spcBef>
              <a:buSzPts val="1400"/>
              <a:buFont typeface="Arial"/>
              <a:buNone/>
            </a:pPr>
            <a:r>
              <a:rPr lang="en-US" sz="1400" b="1" dirty="0"/>
              <a:t>Apache Kafka Integration</a:t>
            </a:r>
            <a:endParaRPr lang="en-US" dirty="0"/>
          </a:p>
          <a:p>
            <a:pPr marL="302079" indent="-285750">
              <a:lnSpc>
                <a:spcPct val="90000"/>
              </a:lnSpc>
              <a:spcBef>
                <a:spcPts val="600"/>
              </a:spcBef>
              <a:buSzPts val="1200"/>
            </a:pPr>
            <a:r>
              <a:rPr lang="en-US" sz="1200" u="sng" dirty="0">
                <a:solidFill>
                  <a:schemeClr val="hlink"/>
                </a:solidFill>
                <a:hlinkClick r:id="rId4"/>
              </a:rPr>
              <a:t>https://github.com/network-analytics/yang-kafka-integration</a:t>
            </a:r>
            <a:endParaRPr lang="en-US" sz="1200" u="sng" dirty="0">
              <a:solidFill>
                <a:schemeClr val="hlink"/>
              </a:solidFill>
            </a:endParaRPr>
          </a:p>
          <a:p>
            <a:pPr marL="783771" lvl="1" indent="-326571">
              <a:lnSpc>
                <a:spcPct val="90000"/>
              </a:lnSpc>
              <a:spcBef>
                <a:spcPts val="600"/>
              </a:spcBef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-US" sz="1200" dirty="0">
                <a:solidFill>
                  <a:srgbClr val="FF0000"/>
                </a:solidFill>
              </a:rPr>
              <a:t>YANG Serializer</a:t>
            </a:r>
          </a:p>
          <a:p>
            <a:pPr marL="783771" lvl="1" indent="-326571">
              <a:lnSpc>
                <a:spcPct val="90000"/>
              </a:lnSpc>
              <a:spcBef>
                <a:spcPts val="0"/>
              </a:spcBef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-US" sz="1200" dirty="0">
                <a:solidFill>
                  <a:srgbClr val="FF0000"/>
                </a:solidFill>
              </a:rPr>
              <a:t>YANG Schema Registry  Plugin</a:t>
            </a:r>
            <a:endParaRPr lang="en-US" dirty="0"/>
          </a:p>
          <a:p>
            <a:pPr marL="783771" lvl="1" indent="-326571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Noto Sans Symbols"/>
              <a:buChar char="⮚"/>
            </a:pPr>
            <a:endParaRPr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52B6FE5-731F-89A4-5001-7B70CD7E5E73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46720E-AF9B-BE1A-05C7-8B9B190C01D7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8" name="Google Shape;1523;p45">
            <a:extLst>
              <a:ext uri="{FF2B5EF4-FFF2-40B4-BE49-F238E27FC236}">
                <a16:creationId xmlns:a16="http://schemas.microsoft.com/office/drawing/2014/main" id="{2D983028-030F-7FAC-361F-2F3CEBD4DFE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3</a:t>
            </a:fld>
            <a:endParaRPr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C5C46A1-690C-02FF-22A2-22A060E920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67288" y="2828031"/>
            <a:ext cx="3051200" cy="20809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DA781BC-6148-BC9F-126D-7611F77331D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35442" y="2398393"/>
            <a:ext cx="2529358" cy="219162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9BDE251-D9CC-056B-3925-69276F1BBA8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74400" y="1163542"/>
            <a:ext cx="4190400" cy="113453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52B6FE5-731F-89A4-5001-7B70CD7E5E73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46720E-AF9B-BE1A-05C7-8B9B190C01D7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9" name="Google Shape;1529;p46">
            <a:extLst>
              <a:ext uri="{FF2B5EF4-FFF2-40B4-BE49-F238E27FC236}">
                <a16:creationId xmlns:a16="http://schemas.microsoft.com/office/drawing/2014/main" id="{A24BD4EE-319E-99D8-8524-268A6B1E712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28651" y="1401437"/>
            <a:ext cx="3943350" cy="2967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100" dirty="0"/>
              <a:t>Subscription to YANG Notifications</a:t>
            </a:r>
            <a:br>
              <a:rPr lang="en" sz="1100" dirty="0"/>
            </a:br>
            <a:r>
              <a:rPr lang="en" sz="1100" u="sng" dirty="0">
                <a:solidFill>
                  <a:schemeClr val="hlink"/>
                </a:solidFill>
                <a:hlinkClick r:id="rId3"/>
              </a:rPr>
              <a:t>RFC 8639</a:t>
            </a:r>
            <a:endParaRPr sz="11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100" dirty="0"/>
              <a:t>Subscription to YANG Notifications for Datastore Updates</a:t>
            </a:r>
            <a:br>
              <a:rPr lang="en" sz="1100" dirty="0"/>
            </a:br>
            <a:r>
              <a:rPr lang="en" sz="1100" u="sng" dirty="0">
                <a:solidFill>
                  <a:schemeClr val="hlink"/>
                </a:solidFill>
                <a:hlinkClick r:id="rId4"/>
              </a:rPr>
              <a:t>RFC 8641</a:t>
            </a:r>
            <a:endParaRPr sz="11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100" dirty="0"/>
              <a:t>UDP-based Transport for Configured Subscriptions</a:t>
            </a:r>
            <a:br>
              <a:rPr lang="en" sz="1100" dirty="0"/>
            </a:br>
            <a:r>
              <a:rPr lang="en" sz="1100" u="sng" dirty="0">
                <a:solidFill>
                  <a:schemeClr val="hlink"/>
                </a:solidFill>
                <a:hlinkClick r:id="rId5"/>
              </a:rPr>
              <a:t>draft-ietf-netconf-udp-notif</a:t>
            </a:r>
            <a:endParaRPr sz="11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100" dirty="0"/>
              <a:t>Subscription to Distributed Notifications</a:t>
            </a:r>
            <a:br>
              <a:rPr lang="en" sz="1100" dirty="0"/>
            </a:br>
            <a:r>
              <a:rPr lang="en" sz="1100" u="sng" dirty="0">
                <a:solidFill>
                  <a:schemeClr val="hlink"/>
                </a:solidFill>
                <a:hlinkClick r:id="rId6"/>
              </a:rPr>
              <a:t>draft-ietf-netconf-distributed-notif</a:t>
            </a:r>
            <a:endParaRPr sz="11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-US" sz="1100" dirty="0"/>
              <a:t>Extensible YANG Model for YANG-Push Notifications</a:t>
            </a:r>
            <a:br>
              <a:rPr lang="en" sz="1100" dirty="0"/>
            </a:br>
            <a:r>
              <a:rPr lang="de-CH" sz="1100" u="sng" dirty="0">
                <a:solidFill>
                  <a:schemeClr val="hlink"/>
                </a:solidFill>
                <a:hlinkClick r:id="rId7"/>
              </a:rPr>
              <a:t>draft-</a:t>
            </a:r>
            <a:r>
              <a:rPr lang="de-CH" sz="1100" u="sng" dirty="0" err="1">
                <a:solidFill>
                  <a:schemeClr val="hlink"/>
                </a:solidFill>
                <a:hlinkClick r:id="rId7"/>
              </a:rPr>
              <a:t>ietf</a:t>
            </a:r>
            <a:r>
              <a:rPr lang="de-CH" sz="1100" u="sng" dirty="0">
                <a:solidFill>
                  <a:schemeClr val="hlink"/>
                </a:solidFill>
                <a:hlinkClick r:id="rId7"/>
              </a:rPr>
              <a:t>-netconf-</a:t>
            </a:r>
            <a:r>
              <a:rPr lang="de-CH" sz="1100" u="sng" dirty="0" err="1">
                <a:solidFill>
                  <a:schemeClr val="hlink"/>
                </a:solidFill>
                <a:hlinkClick r:id="rId7"/>
              </a:rPr>
              <a:t>notif</a:t>
            </a:r>
            <a:r>
              <a:rPr lang="de-CH" sz="1100" u="sng" dirty="0">
                <a:solidFill>
                  <a:schemeClr val="hlink"/>
                </a:solidFill>
                <a:hlinkClick r:id="rId7"/>
              </a:rPr>
              <a:t>-</a:t>
            </a:r>
            <a:r>
              <a:rPr lang="de-CH" sz="1100" u="sng" dirty="0" err="1">
                <a:solidFill>
                  <a:schemeClr val="hlink"/>
                </a:solidFill>
                <a:hlinkClick r:id="rId7"/>
              </a:rPr>
              <a:t>envelope</a:t>
            </a:r>
            <a:endParaRPr lang="de-CH" sz="1100" u="sng" dirty="0">
              <a:solidFill>
                <a:schemeClr val="hlink"/>
              </a:solidFill>
            </a:endParaRPr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100" dirty="0"/>
              <a:t>Support of Versioning in YANG Notifications Subscription</a:t>
            </a:r>
            <a:br>
              <a:rPr lang="en" sz="1100" dirty="0"/>
            </a:br>
            <a:r>
              <a:rPr lang="en" sz="1100" u="sng" dirty="0">
                <a:solidFill>
                  <a:schemeClr val="hlink"/>
                </a:solidFill>
                <a:hlinkClick r:id="rId8"/>
              </a:rPr>
              <a:t>draft-ietf-netconf-yang-notifications-versioning</a:t>
            </a:r>
            <a:endParaRPr lang="de-CH" sz="11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-US" sz="1100" dirty="0"/>
              <a:t>YANG Modules Describing Capabilities for Systems and </a:t>
            </a:r>
            <a:br>
              <a:rPr lang="en-US" sz="1100" dirty="0"/>
            </a:br>
            <a:r>
              <a:rPr lang="en-US" sz="1100" dirty="0"/>
              <a:t>Datastore Update Notifications</a:t>
            </a:r>
            <a:br>
              <a:rPr lang="en-US" sz="1100" dirty="0"/>
            </a:br>
            <a:r>
              <a:rPr lang="en-US" sz="1100" dirty="0">
                <a:hlinkClick r:id="rId9"/>
              </a:rPr>
              <a:t>RFC 9196</a:t>
            </a:r>
            <a:endParaRPr lang="en-US" sz="11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-US" sz="1100" dirty="0"/>
              <a:t>YANG Notification Transport Capabilities</a:t>
            </a:r>
            <a:br>
              <a:rPr lang="en-US" sz="1100" dirty="0"/>
            </a:br>
            <a:r>
              <a:rPr lang="en-US" sz="1100" dirty="0">
                <a:hlinkClick r:id="rId10"/>
              </a:rPr>
              <a:t>draft-</a:t>
            </a:r>
            <a:r>
              <a:rPr lang="en-US" sz="1100" dirty="0" err="1">
                <a:hlinkClick r:id="rId10"/>
              </a:rPr>
              <a:t>ietf</a:t>
            </a:r>
            <a:r>
              <a:rPr lang="en-US" sz="1100" dirty="0">
                <a:hlinkClick r:id="rId10"/>
              </a:rPr>
              <a:t>-netconf-</a:t>
            </a:r>
            <a:r>
              <a:rPr lang="en-US" sz="1100" dirty="0" err="1">
                <a:hlinkClick r:id="rId10"/>
              </a:rPr>
              <a:t>yp</a:t>
            </a:r>
            <a:r>
              <a:rPr lang="en-US" sz="1100" dirty="0">
                <a:hlinkClick r:id="rId10"/>
              </a:rPr>
              <a:t>-transport-capabilities</a:t>
            </a:r>
            <a:endParaRPr lang="en-US" sz="11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100" dirty="0"/>
              <a:t>YANG Library</a:t>
            </a:r>
            <a:br>
              <a:rPr lang="en" sz="1100" dirty="0"/>
            </a:br>
            <a:r>
              <a:rPr lang="en" sz="1100" u="sng" dirty="0">
                <a:solidFill>
                  <a:schemeClr val="hlink"/>
                </a:solidFill>
                <a:hlinkClick r:id="rId11"/>
              </a:rPr>
              <a:t>RFC 8525</a:t>
            </a:r>
            <a:endParaRPr sz="11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100" dirty="0"/>
              <a:t>Augmented-by Addition into the IETF-YANG-Library</a:t>
            </a:r>
            <a:br>
              <a:rPr lang="en" sz="1100" dirty="0"/>
            </a:br>
            <a:r>
              <a:rPr lang="en" sz="1100" u="sng" dirty="0">
                <a:solidFill>
                  <a:schemeClr val="hlink"/>
                </a:solidFill>
                <a:hlinkClick r:id="rId12"/>
              </a:rPr>
              <a:t>draft-ietf-netconf-yang-library-augmentation</a:t>
            </a:r>
            <a:endParaRPr lang="en" sz="1100" u="sng" dirty="0">
              <a:solidFill>
                <a:schemeClr val="hlink"/>
              </a:solidFill>
            </a:endParaRPr>
          </a:p>
          <a:p>
            <a:pPr marL="171450" indent="-171450">
              <a:spcBef>
                <a:spcPts val="0"/>
              </a:spcBef>
              <a:buSzPts val="1200"/>
            </a:pPr>
            <a:r>
              <a:rPr lang="en-US" sz="1100" dirty="0"/>
              <a:t>Encoding of Data Modeled with YANG in the CBOR</a:t>
            </a:r>
            <a:br>
              <a:rPr lang="en" sz="1100" dirty="0"/>
            </a:br>
            <a:r>
              <a:rPr lang="en" sz="1100" u="sng" dirty="0">
                <a:solidFill>
                  <a:schemeClr val="hlink"/>
                </a:solidFill>
              </a:rPr>
              <a:t>RFC </a:t>
            </a:r>
            <a:r>
              <a:rPr lang="en" sz="1100" u="sng" dirty="0">
                <a:solidFill>
                  <a:schemeClr val="hlink"/>
                </a:solidFill>
                <a:hlinkClick r:id="rId13"/>
              </a:rPr>
              <a:t>9254</a:t>
            </a:r>
            <a:endParaRPr lang="en" sz="1100" u="sng" dirty="0">
              <a:solidFill>
                <a:schemeClr val="hlink"/>
              </a:solidFill>
            </a:endParaRPr>
          </a:p>
        </p:txBody>
      </p:sp>
      <p:sp>
        <p:nvSpPr>
          <p:cNvPr id="10" name="Google Shape;1531;p46">
            <a:extLst>
              <a:ext uri="{FF2B5EF4-FFF2-40B4-BE49-F238E27FC236}">
                <a16:creationId xmlns:a16="http://schemas.microsoft.com/office/drawing/2014/main" id="{64A11574-7DDA-89DF-5BD5-1D5AFE7CCC3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4304913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None/>
            </a:pPr>
            <a:r>
              <a:rPr lang="en" sz="2200" b="1" dirty="0"/>
              <a:t>An Architecture for YANG-Push </a:t>
            </a:r>
            <a:br>
              <a:rPr lang="en" sz="2200" b="1" dirty="0"/>
            </a:br>
            <a:r>
              <a:rPr lang="en" sz="2200" b="1" dirty="0"/>
              <a:t>to Message Broker Integration </a:t>
            </a:r>
            <a:br>
              <a:rPr lang="en" sz="2700" dirty="0"/>
            </a:br>
            <a:r>
              <a:rPr lang="de-CH" sz="1400" dirty="0">
                <a:solidFill>
                  <a:srgbClr val="AEABAB"/>
                </a:solidFill>
              </a:rPr>
              <a:t>draft-</a:t>
            </a:r>
            <a:r>
              <a:rPr lang="de-CH" sz="1400" dirty="0" err="1">
                <a:solidFill>
                  <a:srgbClr val="AEABAB"/>
                </a:solidFill>
              </a:rPr>
              <a:t>ietf</a:t>
            </a:r>
            <a:r>
              <a:rPr lang="de-CH" sz="1400" dirty="0">
                <a:solidFill>
                  <a:srgbClr val="AEABAB"/>
                </a:solidFill>
              </a:rPr>
              <a:t>-</a:t>
            </a:r>
            <a:r>
              <a:rPr lang="de-CH" sz="1400" dirty="0" err="1">
                <a:solidFill>
                  <a:srgbClr val="AEABAB"/>
                </a:solidFill>
              </a:rPr>
              <a:t>nmop</a:t>
            </a:r>
            <a:r>
              <a:rPr lang="de-CH" sz="1400" dirty="0">
                <a:solidFill>
                  <a:srgbClr val="AEABAB"/>
                </a:solidFill>
              </a:rPr>
              <a:t>-</a:t>
            </a:r>
            <a:r>
              <a:rPr lang="de-CH" sz="1400" dirty="0" err="1">
                <a:solidFill>
                  <a:srgbClr val="AEABAB"/>
                </a:solidFill>
              </a:rPr>
              <a:t>yang</a:t>
            </a:r>
            <a:r>
              <a:rPr lang="de-CH" sz="1400" dirty="0">
                <a:solidFill>
                  <a:srgbClr val="AEABAB"/>
                </a:solidFill>
              </a:rPr>
              <a:t>-message-broker-integration</a:t>
            </a:r>
            <a:br>
              <a:rPr lang="de-CH" sz="1400" dirty="0">
                <a:solidFill>
                  <a:srgbClr val="AEABAB"/>
                </a:solidFill>
              </a:rPr>
            </a:br>
            <a:r>
              <a:rPr lang="de-CH" sz="1400" dirty="0">
                <a:solidFill>
                  <a:srgbClr val="AEABAB"/>
                </a:solidFill>
              </a:rPr>
              <a:t>draft-</a:t>
            </a:r>
            <a:r>
              <a:rPr lang="de-CH" sz="1400" dirty="0" err="1">
                <a:solidFill>
                  <a:srgbClr val="AEABAB"/>
                </a:solidFill>
              </a:rPr>
              <a:t>ietf</a:t>
            </a:r>
            <a:r>
              <a:rPr lang="de-CH" sz="1400" dirty="0">
                <a:solidFill>
                  <a:srgbClr val="AEABAB"/>
                </a:solidFill>
              </a:rPr>
              <a:t>-</a:t>
            </a:r>
            <a:r>
              <a:rPr lang="de-CH" sz="1400" dirty="0" err="1">
                <a:solidFill>
                  <a:srgbClr val="AEABAB"/>
                </a:solidFill>
              </a:rPr>
              <a:t>nmop</a:t>
            </a:r>
            <a:r>
              <a:rPr lang="de-CH" sz="1400" dirty="0">
                <a:solidFill>
                  <a:srgbClr val="AEABAB"/>
                </a:solidFill>
              </a:rPr>
              <a:t>-message-broker-</a:t>
            </a:r>
            <a:r>
              <a:rPr lang="de-CH" sz="1400" dirty="0" err="1">
                <a:solidFill>
                  <a:srgbClr val="AEABAB"/>
                </a:solidFill>
              </a:rPr>
              <a:t>telemetry</a:t>
            </a:r>
            <a:r>
              <a:rPr lang="de-CH" sz="1400" dirty="0">
                <a:solidFill>
                  <a:srgbClr val="AEABAB"/>
                </a:solidFill>
              </a:rPr>
              <a:t>-message</a:t>
            </a:r>
            <a:endParaRPr sz="1400" dirty="0"/>
          </a:p>
        </p:txBody>
      </p:sp>
      <p:sp>
        <p:nvSpPr>
          <p:cNvPr id="11" name="Google Shape;1532;p46">
            <a:extLst>
              <a:ext uri="{FF2B5EF4-FFF2-40B4-BE49-F238E27FC236}">
                <a16:creationId xmlns:a16="http://schemas.microsoft.com/office/drawing/2014/main" id="{575B41E3-AAFA-DCEA-6665-0E3C0B3CA4D6}"/>
              </a:ext>
            </a:extLst>
          </p:cNvPr>
          <p:cNvSpPr txBox="1"/>
          <p:nvPr/>
        </p:nvSpPr>
        <p:spPr>
          <a:xfrm>
            <a:off x="4427454" y="162200"/>
            <a:ext cx="4304913" cy="4819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                     Data Storage                         |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^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| (12)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Ingest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Data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|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According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to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Schema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                     Data Consumer                        |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^                                   ^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(10)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Get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|  |                                   | (9)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Validate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Schema |  |                                   |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Serialized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Message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     | Schema on Consumer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+--------------------+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|      Message       |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|      Broker        |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+--------------------+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     ^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     | (8)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Serialize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(11)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Issue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| YANG-Push Message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Schema                       |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annotated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Schema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v  |                  (6) Post         | ID on Producer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+--------------------+          Schema  +--------------------+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     YANG         | &lt;--------------- |  Data Collection   |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Schema Registry   | ---------------&gt; | YANG-Push Receiver |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+--------------------+  (7)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Issue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+--------------------+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Schema ID        |  ^ (3)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Receive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YANG-Push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(4) Discover |  |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Subscription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Schema |  | Start Message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Dependencies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|  |   ^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and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Obtain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|  |   | (5) Publish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Schemas |  |   | YANG-Push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  | Message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  |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with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(1) Discover          |  |   | Subscriber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Notification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v  |   | ID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+--------------------+ 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+--------------------+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Manage YANG-Push  | ---------------&gt; |   Network Node     |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Subscription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| ---------------&gt; | YANG-Push Publisher|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+--------------------+ (2)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Subscribe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+--------------------+</a:t>
            </a:r>
            <a:endParaRPr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" name="Google Shape;1523;p45">
            <a:extLst>
              <a:ext uri="{FF2B5EF4-FFF2-40B4-BE49-F238E27FC236}">
                <a16:creationId xmlns:a16="http://schemas.microsoft.com/office/drawing/2014/main" id="{FBABCE45-8F6B-3984-B0EF-B4C86A7D512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4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163145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EF698-6A6D-3E7E-4626-70ABC348C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>
              <a:buSzPts val="3800"/>
            </a:pPr>
            <a:r>
              <a:rPr lang="en-US" sz="3400" dirty="0"/>
              <a:t>Register new YANG schema - Payload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F966045-DC6F-F963-57F9-4F2D9C667CDF}"/>
              </a:ext>
            </a:extLst>
          </p:cNvPr>
          <p:cNvSpPr txBox="1">
            <a:spLocks/>
          </p:cNvSpPr>
          <p:nvPr/>
        </p:nvSpPr>
        <p:spPr>
          <a:xfrm>
            <a:off x="628650" y="1369219"/>
            <a:ext cx="3754164" cy="973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»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same rest API as other formats such as AVRO, JSON, and </a:t>
            </a:r>
            <a:r>
              <a:rPr lang="en-US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ProtoBuf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is used to register new YANG schemas.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AFCB7D-1F41-3E4F-6433-49CEB68AC1BF}"/>
              </a:ext>
            </a:extLst>
          </p:cNvPr>
          <p:cNvSpPr txBox="1"/>
          <p:nvPr/>
        </p:nvSpPr>
        <p:spPr>
          <a:xfrm>
            <a:off x="4572000" y="1394505"/>
            <a:ext cx="356661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{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</a:t>
            </a:r>
            <a:r>
              <a:rPr lang="en-US" sz="1200" dirty="0" err="1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schemaType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"YANG"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"references"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[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{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"name"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"other-module-name"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"subject"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"registered subject name"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"version"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"registered version"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}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],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"schema"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"... yang schema text"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4BA834-EAC9-4BFC-FAF7-5769E84AC551}"/>
              </a:ext>
            </a:extLst>
          </p:cNvPr>
          <p:cNvSpPr txBox="1"/>
          <p:nvPr/>
        </p:nvSpPr>
        <p:spPr>
          <a:xfrm>
            <a:off x="628650" y="3937597"/>
            <a:ext cx="490070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curl -X POST \</a:t>
            </a:r>
          </a:p>
          <a:p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-H "Content-Type: application/vnd.schemaregistry.v1+json"  </a:t>
            </a:r>
          </a:p>
          <a:p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-d @</a:t>
            </a:r>
            <a:r>
              <a:rPr lang="en-US" sz="1200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my-module-</a:t>
            </a:r>
            <a:r>
              <a:rPr lang="en-US" sz="1200" dirty="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request.json</a:t>
            </a:r>
            <a:r>
              <a:rPr lang="en-US" sz="1200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\</a:t>
            </a:r>
          </a:p>
          <a:p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http://localhost:8081/subjects/</a:t>
            </a:r>
            <a:r>
              <a:rPr lang="en-US" sz="1200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my-module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/versions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D41A398-4087-3EA9-7133-7079B55579CA}"/>
              </a:ext>
            </a:extLst>
          </p:cNvPr>
          <p:cNvSpPr txBox="1"/>
          <p:nvPr/>
        </p:nvSpPr>
        <p:spPr>
          <a:xfrm>
            <a:off x="4572000" y="3518163"/>
            <a:ext cx="17636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my-module-</a:t>
            </a:r>
            <a:r>
              <a:rPr lang="en-US" sz="12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request.json</a:t>
            </a:r>
            <a:endParaRPr lang="en-US" sz="12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D958A6C-E13F-9F37-E439-B0AD3C00C8D3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30006E7-F092-B720-5234-15E7B3419DE4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16" name="Google Shape;1523;p45">
            <a:extLst>
              <a:ext uri="{FF2B5EF4-FFF2-40B4-BE49-F238E27FC236}">
                <a16:creationId xmlns:a16="http://schemas.microsoft.com/office/drawing/2014/main" id="{B2E24CF3-77C0-F3B3-44FA-2F83998FDF16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5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467477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E2797B-77FF-C750-DC97-4FC5AD8783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06574-1010-61EF-85AB-7E39FBC52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>
              <a:buSzPts val="3800"/>
            </a:pPr>
            <a:r>
              <a:rPr lang="en-US" sz="3400" dirty="0"/>
              <a:t>Retrieve new YANG schema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754BC54-AB85-7184-459D-ABCE8E75C5F7}"/>
              </a:ext>
            </a:extLst>
          </p:cNvPr>
          <p:cNvSpPr txBox="1">
            <a:spLocks/>
          </p:cNvSpPr>
          <p:nvPr/>
        </p:nvSpPr>
        <p:spPr>
          <a:xfrm>
            <a:off x="628649" y="1369219"/>
            <a:ext cx="7969441" cy="24740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»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Retrieve all registered schemas</a:t>
            </a:r>
          </a:p>
          <a:p>
            <a:pPr marL="457200" lvl="1" indent="0">
              <a:buNone/>
            </a:pP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curl 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/>
              </a:rPr>
              <a:t>http://localhost:8081/subjects/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Retrieve all registered version of a given subject</a:t>
            </a:r>
          </a:p>
          <a:p>
            <a:pPr marL="457200" lvl="1" indent="0">
              <a:buNone/>
            </a:pP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curl 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3"/>
              </a:rPr>
              <a:t>http://localhost:8081/subjects/my-module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Retrieve a specific version of a schema registry</a:t>
            </a:r>
          </a:p>
          <a:p>
            <a:pPr marL="457200" lvl="1" indent="0">
              <a:buNone/>
            </a:pP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curl 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4"/>
              </a:rPr>
              <a:t>http://localhost:8081/subjects/my-module/versions/1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Retrieve a schema by ID</a:t>
            </a:r>
          </a:p>
          <a:p>
            <a:pPr marL="457200" lvl="1" indent="0">
              <a:buNone/>
            </a:pP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5"/>
              </a:rPr>
              <a:t>http://localhost:8081/schemas/ids/1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1" indent="0">
              <a:buNone/>
            </a:pPr>
            <a:endParaRPr lang="en-US" sz="1000" dirty="0"/>
          </a:p>
          <a:p>
            <a:pPr marL="742950" lvl="1" indent="-285750">
              <a:buFontTx/>
              <a:buChar char="-"/>
            </a:pPr>
            <a:endParaRPr lang="en-US" sz="1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C9CAF0-EB48-CA79-22C0-6912878708B6}"/>
              </a:ext>
            </a:extLst>
          </p:cNvPr>
          <p:cNvSpPr txBox="1"/>
          <p:nvPr/>
        </p:nvSpPr>
        <p:spPr>
          <a:xfrm>
            <a:off x="5263486" y="1567377"/>
            <a:ext cx="3566615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{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</a:t>
            </a:r>
            <a:r>
              <a:rPr lang="en-US" sz="1200" dirty="0" err="1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schemaType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"YANG"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</a:t>
            </a:r>
          </a:p>
          <a:p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”subject"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"my-module"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</a:t>
            </a:r>
          </a:p>
          <a:p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"version"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</a:t>
            </a:r>
          </a:p>
          <a:p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”id"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</a:t>
            </a:r>
            <a:endParaRPr lang="en-US" sz="1200" b="1" dirty="0">
              <a:solidFill>
                <a:srgbClr val="0451A5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"references"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[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{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"name"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"other-module-name"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"subject"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"registered subject name"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"version"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"registered version"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}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],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"schema"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"... yang schema text"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}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D76369-4005-E2D4-BC5E-CA8C4E1D12C0}"/>
              </a:ext>
            </a:extLst>
          </p:cNvPr>
          <p:cNvSpPr txBox="1"/>
          <p:nvPr/>
        </p:nvSpPr>
        <p:spPr>
          <a:xfrm>
            <a:off x="5263486" y="4278768"/>
            <a:ext cx="31454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Result of getting schema from schema registry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87CBD24-FA94-E2B2-9117-6663253B71CC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AEB4B4-F6FD-3EAB-4C35-FF69045662B2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7" name="Google Shape;1523;p45">
            <a:extLst>
              <a:ext uri="{FF2B5EF4-FFF2-40B4-BE49-F238E27FC236}">
                <a16:creationId xmlns:a16="http://schemas.microsoft.com/office/drawing/2014/main" id="{B043DDDB-2DF7-24EF-71D0-38EBDE9EB6E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6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997409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B26A3C-3DC2-43A6-0850-C0201CB43B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3F91E-9379-F985-38A6-789916898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>
              <a:buSzPts val="3800"/>
            </a:pPr>
            <a:r>
              <a:rPr lang="en-US" sz="3400" dirty="0"/>
              <a:t>Apache Kafka wire format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7BB5D7D-08C4-7D3E-AB8C-4F031E4E441C}"/>
              </a:ext>
            </a:extLst>
          </p:cNvPr>
          <p:cNvSpPr txBox="1">
            <a:spLocks/>
          </p:cNvSpPr>
          <p:nvPr/>
        </p:nvSpPr>
        <p:spPr>
          <a:xfrm>
            <a:off x="628649" y="1369219"/>
            <a:ext cx="3496103" cy="24740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»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Data is encoded in native YANG format (</a:t>
            </a:r>
            <a:r>
              <a:rPr lang="en-US" sz="1400" dirty="0" err="1"/>
              <a:t>json</a:t>
            </a:r>
            <a:r>
              <a:rPr lang="en-US" sz="1400" dirty="0"/>
              <a:t>, </a:t>
            </a:r>
            <a:r>
              <a:rPr lang="en-US" sz="1400" dirty="0" err="1"/>
              <a:t>cbor</a:t>
            </a:r>
            <a:r>
              <a:rPr lang="en-US" sz="1400" dirty="0"/>
              <a:t>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Schema ID is included in the header.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Content type is encoded in the header using the standard allocated in IANA (</a:t>
            </a:r>
            <a:r>
              <a:rPr lang="en-US" sz="1400" dirty="0">
                <a:hlinkClick r:id="rId2"/>
              </a:rPr>
              <a:t>RFC 8040</a:t>
            </a:r>
            <a:r>
              <a:rPr lang="en-US" sz="1400" dirty="0"/>
              <a:t> and </a:t>
            </a:r>
            <a:r>
              <a:rPr lang="en-US" sz="1400" dirty="0">
                <a:hlinkClick r:id="rId3"/>
              </a:rPr>
              <a:t>RFC 9254</a:t>
            </a:r>
            <a:r>
              <a:rPr lang="en-US" sz="1400" dirty="0"/>
              <a:t>)</a:t>
            </a:r>
          </a:p>
          <a:p>
            <a:pPr marL="285750" indent="-285750">
              <a:buFontTx/>
              <a:buChar char="-"/>
            </a:pPr>
            <a:endParaRPr lang="en-US" sz="1000" dirty="0"/>
          </a:p>
          <a:p>
            <a:pPr marL="742950" lvl="1" indent="-285750">
              <a:buFontTx/>
              <a:buChar char="-"/>
            </a:pPr>
            <a:endParaRPr lang="en-US" sz="1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4D1022-2550-A3FA-593D-4601740B51AD}"/>
              </a:ext>
            </a:extLst>
          </p:cNvPr>
          <p:cNvSpPr txBox="1"/>
          <p:nvPr/>
        </p:nvSpPr>
        <p:spPr>
          <a:xfrm>
            <a:off x="4572000" y="1511509"/>
            <a:ext cx="4124751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{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”headers"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[</a:t>
            </a:r>
          </a:p>
          <a:p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"schema-id": 1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// schema id registered </a:t>
            </a:r>
          </a:p>
          <a:p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"content-type": "application/</a:t>
            </a:r>
            <a:r>
              <a:rPr lang="en-US" sz="1200" dirty="0" err="1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yang-data+json</a:t>
            </a:r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]</a:t>
            </a:r>
          </a:p>
          <a:p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"</a:t>
            </a:r>
            <a:r>
              <a:rPr lang="en-US" sz="1200" dirty="0" err="1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paylod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..</a:t>
            </a:r>
            <a:r>
              <a:rPr lang="en-US" sz="1200" dirty="0" err="1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json</a:t>
            </a:r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encoded YANG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</a:t>
            </a:r>
          </a:p>
          <a:p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}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1AADF2-B8C4-FC7B-ABA7-8AA4A577904C}"/>
              </a:ext>
            </a:extLst>
          </p:cNvPr>
          <p:cNvSpPr txBox="1"/>
          <p:nvPr/>
        </p:nvSpPr>
        <p:spPr>
          <a:xfrm>
            <a:off x="4572000" y="2960252"/>
            <a:ext cx="28440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Apache Kafka message value and headers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7833DC6-BD38-CEFE-D0F0-03FF6444EBBC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D1BA854-6B76-0446-1D82-9B3E052CE717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9" name="Google Shape;1523;p45">
            <a:extLst>
              <a:ext uri="{FF2B5EF4-FFF2-40B4-BE49-F238E27FC236}">
                <a16:creationId xmlns:a16="http://schemas.microsoft.com/office/drawing/2014/main" id="{AFD76D37-9934-62C4-8FDC-C3D439B8C15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7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939034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" name="Google Shape;1538;p47"/>
          <p:cNvSpPr txBox="1">
            <a:spLocks noGrp="1"/>
          </p:cNvSpPr>
          <p:nvPr>
            <p:ph type="sldNum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Helvetica Neue"/>
              <a:buNone/>
            </a:pPr>
            <a:fld id="{00000000-1234-1234-1234-123412341234}" type="slidenum">
              <a:rPr lang="en" sz="12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8</a:t>
            </a:fld>
            <a:endParaRPr sz="1650" b="0" i="0" u="none" strike="noStrike" cap="none">
              <a:solidFill>
                <a:srgbClr val="88888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39" name="Google Shape;1539;p47"/>
          <p:cNvSpPr txBox="1"/>
          <p:nvPr/>
        </p:nvSpPr>
        <p:spPr>
          <a:xfrm>
            <a:off x="532487" y="325328"/>
            <a:ext cx="7557776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>
              <a:buSzPts val="3800"/>
            </a:pPr>
            <a:r>
              <a:rPr lang="en" sz="3400" dirty="0">
                <a:latin typeface="Calibri"/>
                <a:ea typeface="Calibri"/>
                <a:cs typeface="Calibri"/>
                <a:sym typeface="Calibri"/>
              </a:rPr>
              <a:t>YANG-Push Test Setup</a:t>
            </a:r>
            <a:endParaRPr sz="34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1F9C73F-F277-F3DD-ED33-A919567698D8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BE41FF-4E85-B0E5-1141-4E121626D56A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pic>
        <p:nvPicPr>
          <p:cNvPr id="5" name="Grafik 1053">
            <a:extLst>
              <a:ext uri="{FF2B5EF4-FFF2-40B4-BE49-F238E27FC236}">
                <a16:creationId xmlns:a16="http://schemas.microsoft.com/office/drawing/2014/main" id="{87DD8759-DB86-2780-CDD1-E42ACF6F1E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493" y="1757199"/>
            <a:ext cx="8281416" cy="2345845"/>
          </a:xfrm>
          <a:prstGeom prst="rect">
            <a:avLst/>
          </a:prstGeom>
        </p:spPr>
      </p:pic>
      <p:sp>
        <p:nvSpPr>
          <p:cNvPr id="6" name="Google Shape;1523;p45">
            <a:extLst>
              <a:ext uri="{FF2B5EF4-FFF2-40B4-BE49-F238E27FC236}">
                <a16:creationId xmlns:a16="http://schemas.microsoft.com/office/drawing/2014/main" id="{15B15AFF-6009-4B95-58BA-F6D3C7C804D7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8</a:t>
            </a:fld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" name="Google Shape;1538;p47"/>
          <p:cNvSpPr txBox="1">
            <a:spLocks noGrp="1"/>
          </p:cNvSpPr>
          <p:nvPr>
            <p:ph type="sldNum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Helvetica Neue"/>
              <a:buNone/>
            </a:pPr>
            <a:fld id="{00000000-1234-1234-1234-123412341234}" type="slidenum">
              <a:rPr lang="en" sz="12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9</a:t>
            </a:fld>
            <a:endParaRPr sz="1650" b="0" i="0" u="none" strike="noStrike" cap="none" dirty="0">
              <a:solidFill>
                <a:srgbClr val="88888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39" name="Google Shape;1539;p47"/>
          <p:cNvSpPr txBox="1"/>
          <p:nvPr/>
        </p:nvSpPr>
        <p:spPr>
          <a:xfrm>
            <a:off x="532487" y="325328"/>
            <a:ext cx="7557776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 fontScale="85000" lnSpcReduction="10000"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de-CH" sz="3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YANG-Push Test Automation Tool – </a:t>
            </a:r>
            <a:r>
              <a:rPr lang="de-CH" sz="38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Usage</a:t>
            </a:r>
            <a:r>
              <a:rPr lang="de-CH" sz="3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1</a:t>
            </a:r>
            <a:endParaRPr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1F9C73F-F277-F3DD-ED33-A919567698D8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BE41FF-4E85-B0E5-1141-4E121626D56A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8" name="Rechteck 3">
            <a:extLst>
              <a:ext uri="{FF2B5EF4-FFF2-40B4-BE49-F238E27FC236}">
                <a16:creationId xmlns:a16="http://schemas.microsoft.com/office/drawing/2014/main" id="{684D6A0A-F199-A5A0-D7D3-17B60A038D29}"/>
              </a:ext>
            </a:extLst>
          </p:cNvPr>
          <p:cNvSpPr/>
          <p:nvPr/>
        </p:nvSpPr>
        <p:spPr>
          <a:xfrm>
            <a:off x="633789" y="1072248"/>
            <a:ext cx="7835989" cy="383193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CH" sz="900" dirty="0">
                <a:latin typeface="Consolas" panose="020B0609020204030204" pitchFamily="49" charset="0"/>
              </a:rPr>
              <a:t>python3 main.py --</a:t>
            </a:r>
            <a:r>
              <a:rPr lang="de-CH" sz="900" dirty="0" err="1">
                <a:latin typeface="Consolas" panose="020B0609020204030204" pitchFamily="49" charset="0"/>
              </a:rPr>
              <a:t>config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config</a:t>
            </a:r>
            <a:r>
              <a:rPr lang="de-CH" sz="900" dirty="0">
                <a:latin typeface="Consolas" panose="020B0609020204030204" pitchFamily="49" charset="0"/>
              </a:rPr>
              <a:t>/</a:t>
            </a:r>
            <a:r>
              <a:rPr lang="de-CH" sz="900" dirty="0" err="1">
                <a:latin typeface="Consolas" panose="020B0609020204030204" pitchFamily="49" charset="0"/>
              </a:rPr>
              <a:t>yp_test_config.yml</a:t>
            </a:r>
            <a:r>
              <a:rPr lang="de-CH" sz="900" dirty="0">
                <a:latin typeface="Consolas" panose="020B0609020204030204" pitchFamily="49" charset="0"/>
              </a:rPr>
              <a:t> --</a:t>
            </a:r>
            <a:r>
              <a:rPr lang="de-CH" sz="900" dirty="0" err="1">
                <a:latin typeface="Consolas" panose="020B0609020204030204" pitchFamily="49" charset="0"/>
              </a:rPr>
              <a:t>vendor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cisco_iosxr</a:t>
            </a:r>
            <a:r>
              <a:rPr lang="de-CH" sz="900" dirty="0">
                <a:latin typeface="Consolas" panose="020B0609020204030204" pitchFamily="49" charset="0"/>
              </a:rPr>
              <a:t> --</a:t>
            </a:r>
            <a:r>
              <a:rPr lang="de-CH" sz="900" dirty="0" err="1">
                <a:latin typeface="Consolas" panose="020B0609020204030204" pitchFamily="49" charset="0"/>
              </a:rPr>
              <a:t>help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 err="1">
                <a:latin typeface="Consolas" panose="020B0609020204030204" pitchFamily="49" charset="0"/>
              </a:rPr>
              <a:t>usage</a:t>
            </a:r>
            <a:r>
              <a:rPr lang="de-CH" sz="900" dirty="0">
                <a:latin typeface="Consolas" panose="020B0609020204030204" pitchFamily="49" charset="0"/>
              </a:rPr>
              <a:t>: </a:t>
            </a:r>
            <a:r>
              <a:rPr lang="de-CH" sz="900" dirty="0" err="1">
                <a:latin typeface="Consolas" panose="020B0609020204030204" pitchFamily="49" charset="0"/>
              </a:rPr>
              <a:t>yp_test</a:t>
            </a:r>
            <a:r>
              <a:rPr lang="de-CH" sz="900" dirty="0">
                <a:latin typeface="Consolas" panose="020B0609020204030204" pitchFamily="49" charset="0"/>
              </a:rPr>
              <a:t> [-h] --</a:t>
            </a:r>
            <a:r>
              <a:rPr lang="de-CH" sz="900" dirty="0" err="1">
                <a:latin typeface="Consolas" panose="020B0609020204030204" pitchFamily="49" charset="0"/>
              </a:rPr>
              <a:t>vendor</a:t>
            </a:r>
            <a:r>
              <a:rPr lang="de-CH" sz="900" dirty="0">
                <a:latin typeface="Consolas" panose="020B0609020204030204" pitchFamily="49" charset="0"/>
              </a:rPr>
              <a:t> {6wind,cisco_iosxr,huawei_vrp_ne} -c CONFIG [-u RECEIVER_USERNAME] [-i RECEIVER_INSTANCE_NAME] [--</a:t>
            </a:r>
            <a:r>
              <a:rPr lang="de-CH" sz="900" dirty="0" err="1">
                <a:latin typeface="Consolas" panose="020B0609020204030204" pitchFamily="49" charset="0"/>
              </a:rPr>
              <a:t>subscriptions</a:t>
            </a:r>
            <a:r>
              <a:rPr lang="de-CH" sz="900" dirty="0">
                <a:latin typeface="Consolas" panose="020B0609020204030204" pitchFamily="49" charset="0"/>
              </a:rPr>
              <a:t>] [--all] [--</a:t>
            </a:r>
            <a:r>
              <a:rPr lang="de-CH" sz="900" dirty="0" err="1">
                <a:latin typeface="Consolas" panose="020B0609020204030204" pitchFamily="49" charset="0"/>
              </a:rPr>
              <a:t>override_timer</a:t>
            </a:r>
            <a:r>
              <a:rPr lang="de-CH" sz="900" dirty="0">
                <a:latin typeface="Consolas" panose="020B0609020204030204" pitchFamily="49" charset="0"/>
              </a:rPr>
              <a:t> OVERRIDE_TIMER] [-v] [-</a:t>
            </a:r>
            <a:r>
              <a:rPr lang="de-CH" sz="900" dirty="0" err="1">
                <a:latin typeface="Consolas" panose="020B0609020204030204" pitchFamily="49" charset="0"/>
              </a:rPr>
              <a:t>vv</a:t>
            </a:r>
            <a:r>
              <a:rPr lang="de-CH" sz="900" dirty="0">
                <a:latin typeface="Consolas" panose="020B0609020204030204" pitchFamily="49" charset="0"/>
              </a:rPr>
              <a:t>]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             [--tests </a:t>
            </a:r>
            <a:r>
              <a:rPr lang="de-CH" sz="900" dirty="0" err="1">
                <a:latin typeface="Consolas" panose="020B0609020204030204" pitchFamily="49" charset="0"/>
              </a:rPr>
              <a:t>TESTS</a:t>
            </a:r>
            <a:r>
              <a:rPr lang="de-CH" sz="900" dirty="0">
                <a:latin typeface="Consolas" panose="020B0609020204030204" pitchFamily="49" charset="0"/>
              </a:rPr>
              <a:t> [TESTS ...]] [--list-tests]</a:t>
            </a:r>
          </a:p>
          <a:p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YANG Push Test Suite (modular, </a:t>
            </a:r>
            <a:r>
              <a:rPr lang="de-CH" sz="900" dirty="0" err="1">
                <a:latin typeface="Consolas" panose="020B0609020204030204" pitchFamily="49" charset="0"/>
              </a:rPr>
              <a:t>multivendor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version</a:t>
            </a:r>
            <a:r>
              <a:rPr lang="de-CH" sz="900" dirty="0">
                <a:latin typeface="Consolas" panose="020B0609020204030204" pitchFamily="49" charset="0"/>
              </a:rPr>
              <a:t>)</a:t>
            </a:r>
          </a:p>
          <a:p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optional </a:t>
            </a:r>
            <a:r>
              <a:rPr lang="de-CH" sz="900" dirty="0" err="1">
                <a:latin typeface="Consolas" panose="020B0609020204030204" pitchFamily="49" charset="0"/>
              </a:rPr>
              <a:t>arguments</a:t>
            </a:r>
            <a:r>
              <a:rPr lang="de-CH" sz="900" dirty="0">
                <a:latin typeface="Consolas" panose="020B0609020204030204" pitchFamily="49" charset="0"/>
              </a:rPr>
              <a:t>: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-h, --</a:t>
            </a:r>
            <a:r>
              <a:rPr lang="de-CH" sz="900" dirty="0" err="1">
                <a:latin typeface="Consolas" panose="020B0609020204030204" pitchFamily="49" charset="0"/>
              </a:rPr>
              <a:t>help</a:t>
            </a:r>
            <a:r>
              <a:rPr lang="de-CH" sz="900" dirty="0">
                <a:latin typeface="Consolas" panose="020B0609020204030204" pitchFamily="49" charset="0"/>
              </a:rPr>
              <a:t>            </a:t>
            </a:r>
            <a:r>
              <a:rPr lang="de-CH" sz="900" dirty="0" err="1">
                <a:latin typeface="Consolas" panose="020B0609020204030204" pitchFamily="49" charset="0"/>
              </a:rPr>
              <a:t>show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this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help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message</a:t>
            </a:r>
            <a:r>
              <a:rPr lang="de-CH" sz="900" dirty="0">
                <a:latin typeface="Consolas" panose="020B0609020204030204" pitchFamily="49" charset="0"/>
              </a:rPr>
              <a:t> and </a:t>
            </a:r>
            <a:r>
              <a:rPr lang="de-CH" sz="900" dirty="0" err="1">
                <a:latin typeface="Consolas" panose="020B0609020204030204" pitchFamily="49" charset="0"/>
              </a:rPr>
              <a:t>exit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--</a:t>
            </a:r>
            <a:r>
              <a:rPr lang="de-CH" sz="900" dirty="0" err="1">
                <a:latin typeface="Consolas" panose="020B0609020204030204" pitchFamily="49" charset="0"/>
              </a:rPr>
              <a:t>vendor</a:t>
            </a:r>
            <a:r>
              <a:rPr lang="de-CH" sz="900" dirty="0">
                <a:latin typeface="Consolas" panose="020B0609020204030204" pitchFamily="49" charset="0"/>
              </a:rPr>
              <a:t> {6wind,cisco_iosxr,huawei_vrp_ne}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                      Vendor </a:t>
            </a:r>
            <a:r>
              <a:rPr lang="de-CH" sz="900" dirty="0" err="1">
                <a:latin typeface="Consolas" panose="020B0609020204030204" pitchFamily="49" charset="0"/>
              </a:rPr>
              <a:t>name</a:t>
            </a:r>
            <a:r>
              <a:rPr lang="de-CH" sz="900" dirty="0">
                <a:latin typeface="Consolas" panose="020B0609020204030204" pitchFamily="49" charset="0"/>
              </a:rPr>
              <a:t> (</a:t>
            </a:r>
            <a:r>
              <a:rPr lang="de-CH" sz="900" dirty="0" err="1">
                <a:latin typeface="Consolas" panose="020B0609020204030204" pitchFamily="49" charset="0"/>
              </a:rPr>
              <a:t>choices</a:t>
            </a:r>
            <a:r>
              <a:rPr lang="de-CH" sz="900" dirty="0">
                <a:latin typeface="Consolas" panose="020B0609020204030204" pitchFamily="49" charset="0"/>
              </a:rPr>
              <a:t>: 6wind, </a:t>
            </a:r>
            <a:r>
              <a:rPr lang="de-CH" sz="900" dirty="0" err="1">
                <a:latin typeface="Consolas" panose="020B0609020204030204" pitchFamily="49" charset="0"/>
              </a:rPr>
              <a:t>cisco_iosxr</a:t>
            </a:r>
            <a:r>
              <a:rPr lang="de-CH" sz="900" dirty="0">
                <a:latin typeface="Consolas" panose="020B0609020204030204" pitchFamily="49" charset="0"/>
              </a:rPr>
              <a:t>, </a:t>
            </a:r>
            <a:r>
              <a:rPr lang="de-CH" sz="900" dirty="0" err="1">
                <a:latin typeface="Consolas" panose="020B0609020204030204" pitchFamily="49" charset="0"/>
              </a:rPr>
              <a:t>huawei_vrp_ne</a:t>
            </a:r>
            <a:r>
              <a:rPr lang="de-CH" sz="900" dirty="0">
                <a:latin typeface="Consolas" panose="020B0609020204030204" pitchFamily="49" charset="0"/>
              </a:rPr>
              <a:t>)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-c CONFIG, --</a:t>
            </a:r>
            <a:r>
              <a:rPr lang="de-CH" sz="900" dirty="0" err="1">
                <a:latin typeface="Consolas" panose="020B0609020204030204" pitchFamily="49" charset="0"/>
              </a:rPr>
              <a:t>config</a:t>
            </a:r>
            <a:r>
              <a:rPr lang="de-CH" sz="900" dirty="0">
                <a:latin typeface="Consolas" panose="020B0609020204030204" pitchFamily="49" charset="0"/>
              </a:rPr>
              <a:t> CONFIG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                      YAML </a:t>
            </a:r>
            <a:r>
              <a:rPr lang="de-CH" sz="900" dirty="0" err="1">
                <a:latin typeface="Consolas" panose="020B0609020204030204" pitchFamily="49" charset="0"/>
              </a:rPr>
              <a:t>config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file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-u RECEIVER_USERNAME, --receiver-</a:t>
            </a:r>
            <a:r>
              <a:rPr lang="de-CH" sz="900" dirty="0" err="1">
                <a:latin typeface="Consolas" panose="020B0609020204030204" pitchFamily="49" charset="0"/>
              </a:rPr>
              <a:t>username</a:t>
            </a:r>
            <a:r>
              <a:rPr lang="de-CH" sz="900" dirty="0">
                <a:latin typeface="Consolas" panose="020B0609020204030204" pitchFamily="49" charset="0"/>
              </a:rPr>
              <a:t> RECEIVER_USERNAME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                      </a:t>
            </a:r>
            <a:r>
              <a:rPr lang="de-CH" sz="900" dirty="0" err="1">
                <a:latin typeface="Consolas" panose="020B0609020204030204" pitchFamily="49" charset="0"/>
              </a:rPr>
              <a:t>user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used</a:t>
            </a:r>
            <a:r>
              <a:rPr lang="de-CH" sz="900" dirty="0">
                <a:latin typeface="Consolas" panose="020B0609020204030204" pitchFamily="49" charset="0"/>
              </a:rPr>
              <a:t> for SSH </a:t>
            </a:r>
            <a:r>
              <a:rPr lang="de-CH" sz="900" dirty="0" err="1">
                <a:latin typeface="Consolas" panose="020B0609020204030204" pitchFamily="49" charset="0"/>
              </a:rPr>
              <a:t>connection</a:t>
            </a:r>
            <a:r>
              <a:rPr lang="de-CH" sz="900" dirty="0">
                <a:latin typeface="Consolas" panose="020B0609020204030204" pitchFamily="49" charset="0"/>
              </a:rPr>
              <a:t> (</a:t>
            </a:r>
            <a:r>
              <a:rPr lang="de-CH" sz="900" dirty="0" err="1">
                <a:latin typeface="Consolas" panose="020B0609020204030204" pitchFamily="49" charset="0"/>
              </a:rPr>
              <a:t>overrides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config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file</a:t>
            </a:r>
            <a:r>
              <a:rPr lang="de-CH" sz="900" dirty="0">
                <a:latin typeface="Consolas" panose="020B0609020204030204" pitchFamily="49" charset="0"/>
              </a:rPr>
              <a:t>)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-i RECEIVER_INSTANCE_NAME, --receiver-</a:t>
            </a:r>
            <a:r>
              <a:rPr lang="de-CH" sz="900" dirty="0" err="1">
                <a:latin typeface="Consolas" panose="020B0609020204030204" pitchFamily="49" charset="0"/>
              </a:rPr>
              <a:t>instance</a:t>
            </a:r>
            <a:r>
              <a:rPr lang="de-CH" sz="900" dirty="0">
                <a:latin typeface="Consolas" panose="020B0609020204030204" pitchFamily="49" charset="0"/>
              </a:rPr>
              <a:t>-name RECEIVER_INSTANCE_NAME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                      YANG-Push </a:t>
            </a:r>
            <a:r>
              <a:rPr lang="de-CH" sz="900" dirty="0" err="1">
                <a:latin typeface="Consolas" panose="020B0609020204030204" pitchFamily="49" charset="0"/>
              </a:rPr>
              <a:t>receiver</a:t>
            </a:r>
            <a:r>
              <a:rPr lang="de-CH" sz="900" dirty="0">
                <a:latin typeface="Consolas" panose="020B0609020204030204" pitchFamily="49" charset="0"/>
              </a:rPr>
              <a:t>-</a:t>
            </a:r>
            <a:r>
              <a:rPr lang="de-CH" sz="900" dirty="0" err="1">
                <a:latin typeface="Consolas" panose="020B0609020204030204" pitchFamily="49" charset="0"/>
              </a:rPr>
              <a:t>instance</a:t>
            </a:r>
            <a:r>
              <a:rPr lang="de-CH" sz="900" dirty="0">
                <a:latin typeface="Consolas" panose="020B0609020204030204" pitchFamily="49" charset="0"/>
              </a:rPr>
              <a:t>-name (</a:t>
            </a:r>
            <a:r>
              <a:rPr lang="de-CH" sz="900" dirty="0" err="1">
                <a:latin typeface="Consolas" panose="020B0609020204030204" pitchFamily="49" charset="0"/>
              </a:rPr>
              <a:t>overrides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config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file</a:t>
            </a:r>
            <a:r>
              <a:rPr lang="de-CH" sz="900" dirty="0">
                <a:latin typeface="Consolas" panose="020B0609020204030204" pitchFamily="49" charset="0"/>
              </a:rPr>
              <a:t>)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--</a:t>
            </a:r>
            <a:r>
              <a:rPr lang="de-CH" sz="900" dirty="0" err="1">
                <a:latin typeface="Consolas" panose="020B0609020204030204" pitchFamily="49" charset="0"/>
              </a:rPr>
              <a:t>subscriptions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--all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--</a:t>
            </a:r>
            <a:r>
              <a:rPr lang="de-CH" sz="900" dirty="0" err="1">
                <a:latin typeface="Consolas" panose="020B0609020204030204" pitchFamily="49" charset="0"/>
              </a:rPr>
              <a:t>override_timer</a:t>
            </a:r>
            <a:r>
              <a:rPr lang="de-CH" sz="900" dirty="0">
                <a:latin typeface="Consolas" panose="020B0609020204030204" pitchFamily="49" charset="0"/>
              </a:rPr>
              <a:t> OVERRIDE_TIMER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-v, --verbose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-</a:t>
            </a:r>
            <a:r>
              <a:rPr lang="de-CH" sz="900" dirty="0" err="1">
                <a:latin typeface="Consolas" panose="020B0609020204030204" pitchFamily="49" charset="0"/>
              </a:rPr>
              <a:t>vv</a:t>
            </a:r>
            <a:r>
              <a:rPr lang="de-CH" sz="900" dirty="0">
                <a:latin typeface="Consolas" panose="020B0609020204030204" pitchFamily="49" charset="0"/>
              </a:rPr>
              <a:t>, --</a:t>
            </a:r>
            <a:r>
              <a:rPr lang="de-CH" sz="900" dirty="0" err="1">
                <a:latin typeface="Consolas" panose="020B0609020204030204" pitchFamily="49" charset="0"/>
              </a:rPr>
              <a:t>very_verbose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--tests </a:t>
            </a:r>
            <a:r>
              <a:rPr lang="de-CH" sz="900" dirty="0" err="1">
                <a:latin typeface="Consolas" panose="020B0609020204030204" pitchFamily="49" charset="0"/>
              </a:rPr>
              <a:t>TESTS</a:t>
            </a:r>
            <a:r>
              <a:rPr lang="de-CH" sz="900" dirty="0">
                <a:latin typeface="Consolas" panose="020B0609020204030204" pitchFamily="49" charset="0"/>
              </a:rPr>
              <a:t> [TESTS ...]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                      Select </a:t>
            </a:r>
            <a:r>
              <a:rPr lang="de-CH" sz="900" dirty="0" err="1">
                <a:latin typeface="Consolas" panose="020B0609020204030204" pitchFamily="49" charset="0"/>
              </a:rPr>
              <a:t>one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or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more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tests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or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test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sequences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to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run</a:t>
            </a:r>
            <a:r>
              <a:rPr lang="de-CH" sz="900" dirty="0">
                <a:latin typeface="Consolas" panose="020B0609020204030204" pitchFamily="49" charset="0"/>
              </a:rPr>
              <a:t> in </a:t>
            </a:r>
            <a:r>
              <a:rPr lang="de-CH" sz="900" dirty="0" err="1">
                <a:latin typeface="Consolas" panose="020B0609020204030204" pitchFamily="49" charset="0"/>
              </a:rPr>
              <a:t>order</a:t>
            </a:r>
            <a:r>
              <a:rPr lang="de-CH" sz="900" dirty="0">
                <a:latin typeface="Consolas" panose="020B0609020204030204" pitchFamily="49" charset="0"/>
              </a:rPr>
              <a:t>. Use --list-tests </a:t>
            </a:r>
            <a:r>
              <a:rPr lang="de-CH" sz="900" dirty="0" err="1">
                <a:latin typeface="Consolas" panose="020B0609020204030204" pitchFamily="49" charset="0"/>
              </a:rPr>
              <a:t>to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see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the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choices</a:t>
            </a:r>
            <a:r>
              <a:rPr lang="de-CH" sz="900" dirty="0">
                <a:latin typeface="Consolas" panose="020B0609020204030204" pitchFamily="49" charset="0"/>
              </a:rPr>
              <a:t>.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--list-tests          List all </a:t>
            </a:r>
            <a:r>
              <a:rPr lang="de-CH" sz="900" dirty="0" err="1">
                <a:latin typeface="Consolas" panose="020B0609020204030204" pitchFamily="49" charset="0"/>
              </a:rPr>
              <a:t>available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tests</a:t>
            </a:r>
            <a:r>
              <a:rPr lang="de-CH" sz="900" dirty="0">
                <a:latin typeface="Consolas" panose="020B0609020204030204" pitchFamily="49" charset="0"/>
              </a:rPr>
              <a:t> and </a:t>
            </a:r>
            <a:r>
              <a:rPr lang="de-CH" sz="900" dirty="0" err="1">
                <a:latin typeface="Consolas" panose="020B0609020204030204" pitchFamily="49" charset="0"/>
              </a:rPr>
              <a:t>sequences</a:t>
            </a:r>
            <a:r>
              <a:rPr lang="de-CH" sz="900" dirty="0">
                <a:latin typeface="Consolas" panose="020B0609020204030204" pitchFamily="49" charset="0"/>
              </a:rPr>
              <a:t>, </a:t>
            </a:r>
            <a:r>
              <a:rPr lang="de-CH" sz="900" dirty="0" err="1">
                <a:latin typeface="Consolas" panose="020B0609020204030204" pitchFamily="49" charset="0"/>
              </a:rPr>
              <a:t>then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exit</a:t>
            </a:r>
            <a:r>
              <a:rPr lang="de-CH" sz="900" dirty="0">
                <a:latin typeface="Consolas" panose="020B0609020204030204" pitchFamily="49" charset="0"/>
              </a:rPr>
              <a:t>.</a:t>
            </a:r>
          </a:p>
          <a:p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 err="1">
                <a:latin typeface="Consolas" panose="020B0609020204030204" pitchFamily="49" charset="0"/>
              </a:rPr>
              <a:t>enjoy</a:t>
            </a:r>
            <a:endParaRPr lang="de-CH" sz="900" dirty="0">
              <a:latin typeface="Consolas" panose="020B0609020204030204" pitchFamily="49" charset="0"/>
            </a:endParaRPr>
          </a:p>
        </p:txBody>
      </p:sp>
      <p:sp>
        <p:nvSpPr>
          <p:cNvPr id="9" name="Google Shape;1523;p45">
            <a:extLst>
              <a:ext uri="{FF2B5EF4-FFF2-40B4-BE49-F238E27FC236}">
                <a16:creationId xmlns:a16="http://schemas.microsoft.com/office/drawing/2014/main" id="{EFCFFF90-EB6C-986C-54A4-70DD2048BAF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9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42902973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Metadata/LabelInfo.xml><?xml version="1.0" encoding="utf-8"?>
<clbl:labelList xmlns:clbl="http://schemas.microsoft.com/office/2020/mipLabelMetadata">
  <clbl:label id="{2e1fccfb-80ca-4fe1-a574-1516544edb53}" enabled="1" method="Standard" siteId="{364e5b87-c1c7-420d-9bee-c35d19b557a1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1933</Words>
  <Application>Microsoft Office PowerPoint</Application>
  <PresentationFormat>On-screen Show (16:9)</PresentationFormat>
  <Paragraphs>279</Paragraphs>
  <Slides>13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13</vt:i4>
      </vt:variant>
    </vt:vector>
  </HeadingPairs>
  <TitlesOfParts>
    <vt:vector size="25" baseType="lpstr">
      <vt:lpstr>Times New Roman</vt:lpstr>
      <vt:lpstr>Helvetica Neue</vt:lpstr>
      <vt:lpstr>Calibri</vt:lpstr>
      <vt:lpstr>Consolas</vt:lpstr>
      <vt:lpstr>Noto Sans Symbols</vt:lpstr>
      <vt:lpstr>Courier New</vt:lpstr>
      <vt:lpstr>TheSans Swisscom Light (Body)</vt:lpstr>
      <vt:lpstr>Arial</vt:lpstr>
      <vt:lpstr>Calibri Light</vt:lpstr>
      <vt:lpstr>Simple Light</vt:lpstr>
      <vt:lpstr>Office Theme</vt:lpstr>
      <vt:lpstr>1_Office Theme</vt:lpstr>
      <vt:lpstr>Validate Configured Subscription YANG-Push Publisher Implementations IETF 123 Hackathon, July 19-20th 2025</vt:lpstr>
      <vt:lpstr>Hackathon Plan, Software and Website</vt:lpstr>
      <vt:lpstr>Hackathon – Repositories</vt:lpstr>
      <vt:lpstr>An Architecture for YANG-Push  to Message Broker Integration  draft-ietf-nmop-yang-message-broker-integration draft-ietf-nmop-message-broker-telemetry-message</vt:lpstr>
      <vt:lpstr>Register new YANG schema - Payload</vt:lpstr>
      <vt:lpstr>Retrieve new YANG schema</vt:lpstr>
      <vt:lpstr>Apache Kafka wire format</vt:lpstr>
      <vt:lpstr>PowerPoint Presentation</vt:lpstr>
      <vt:lpstr>PowerPoint Presentation</vt:lpstr>
      <vt:lpstr>PowerPoint Presentation</vt:lpstr>
      <vt:lpstr>PowerPoint Presentation</vt:lpstr>
      <vt:lpstr>Thanks to…</vt:lpstr>
      <vt:lpstr>State of the Union From data mess to data mesh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Validate  Configured Subscription YANG-Push Publisher Implementations NETCONF &amp; NMOP WG</dc:title>
  <cp:lastModifiedBy>Graf Thomas, SCS-INI-NET-VNC-E2E</cp:lastModifiedBy>
  <cp:revision>10</cp:revision>
  <dcterms:modified xsi:type="dcterms:W3CDTF">2025-07-24T16:55:22Z</dcterms:modified>
</cp:coreProperties>
</file>